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1"/>
  </p:notesMasterIdLst>
  <p:sldIdLst>
    <p:sldId id="256" r:id="rId5"/>
    <p:sldId id="366" r:id="rId6"/>
    <p:sldId id="305" r:id="rId7"/>
    <p:sldId id="371" r:id="rId8"/>
    <p:sldId id="323" r:id="rId9"/>
    <p:sldId id="365" r:id="rId10"/>
    <p:sldId id="336" r:id="rId11"/>
    <p:sldId id="337" r:id="rId12"/>
    <p:sldId id="296" r:id="rId13"/>
    <p:sldId id="328" r:id="rId14"/>
    <p:sldId id="306" r:id="rId15"/>
    <p:sldId id="293" r:id="rId16"/>
    <p:sldId id="329" r:id="rId17"/>
    <p:sldId id="326" r:id="rId18"/>
    <p:sldId id="330" r:id="rId19"/>
    <p:sldId id="327" r:id="rId20"/>
    <p:sldId id="359" r:id="rId21"/>
    <p:sldId id="309" r:id="rId22"/>
    <p:sldId id="325" r:id="rId23"/>
    <p:sldId id="324" r:id="rId24"/>
    <p:sldId id="310" r:id="rId25"/>
    <p:sldId id="331" r:id="rId26"/>
    <p:sldId id="307" r:id="rId27"/>
    <p:sldId id="308" r:id="rId28"/>
    <p:sldId id="311" r:id="rId29"/>
    <p:sldId id="312" r:id="rId30"/>
    <p:sldId id="314" r:id="rId31"/>
    <p:sldId id="370" r:id="rId32"/>
    <p:sldId id="332" r:id="rId33"/>
    <p:sldId id="315" r:id="rId34"/>
    <p:sldId id="316" r:id="rId35"/>
    <p:sldId id="317" r:id="rId36"/>
    <p:sldId id="333" r:id="rId37"/>
    <p:sldId id="318" r:id="rId38"/>
    <p:sldId id="334" r:id="rId39"/>
    <p:sldId id="321" r:id="rId40"/>
    <p:sldId id="335" r:id="rId41"/>
    <p:sldId id="322" r:id="rId42"/>
    <p:sldId id="320" r:id="rId43"/>
    <p:sldId id="368" r:id="rId44"/>
    <p:sldId id="339" r:id="rId45"/>
    <p:sldId id="343" r:id="rId46"/>
    <p:sldId id="313" r:id="rId47"/>
    <p:sldId id="299" r:id="rId48"/>
    <p:sldId id="367" r:id="rId49"/>
    <p:sldId id="265" r:id="rId50"/>
    <p:sldId id="350" r:id="rId51"/>
    <p:sldId id="351" r:id="rId52"/>
    <p:sldId id="352" r:id="rId53"/>
    <p:sldId id="353" r:id="rId54"/>
    <p:sldId id="354" r:id="rId55"/>
    <p:sldId id="355" r:id="rId56"/>
    <p:sldId id="356" r:id="rId57"/>
    <p:sldId id="342" r:id="rId58"/>
    <p:sldId id="369" r:id="rId59"/>
    <p:sldId id="372" r:id="rId60"/>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8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1818"/>
    <a:srgbClr val="000000"/>
    <a:srgbClr val="FFC8C8"/>
    <a:srgbClr val="FFF2CC"/>
    <a:srgbClr val="FFA7A7"/>
    <a:srgbClr val="DEEBF7"/>
    <a:srgbClr val="E2F0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96B12F-21C7-4887-BA18-9C966A72B882}" v="17" dt="2026-01-28T00:28:48.4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842" autoAdjust="0"/>
    <p:restoredTop sz="68519" autoAdjust="0"/>
  </p:normalViewPr>
  <p:slideViewPr>
    <p:cSldViewPr snapToGrid="0">
      <p:cViewPr>
        <p:scale>
          <a:sx n="100" d="100"/>
          <a:sy n="100" d="100"/>
        </p:scale>
        <p:origin x="1122" y="702"/>
      </p:cViewPr>
      <p:guideLst>
        <p:guide orient="horz" pos="2688"/>
        <p:guide pos="3840"/>
      </p:guideLst>
    </p:cSldViewPr>
  </p:slideViewPr>
  <p:outlineViewPr>
    <p:cViewPr>
      <p:scale>
        <a:sx n="33" d="100"/>
        <a:sy n="33" d="100"/>
      </p:scale>
      <p:origin x="0" y="-6808"/>
    </p:cViewPr>
  </p:outlineViewPr>
  <p:notesTextViewPr>
    <p:cViewPr>
      <p:scale>
        <a:sx n="3" d="2"/>
        <a:sy n="3" d="2"/>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h Stølting Brodal" userId="04ef4784-6591-4f86-a140-f5c3b108582a" providerId="ADAL" clId="{E3FB3D3F-03A2-4D0F-876D-930F74083705}"/>
    <pc:docChg chg="undo redo custSel modSld">
      <pc:chgData name="Gerth Stølting Brodal" userId="04ef4784-6591-4f86-a140-f5c3b108582a" providerId="ADAL" clId="{E3FB3D3F-03A2-4D0F-876D-930F74083705}" dt="2026-01-28T00:33:03.728" v="989" actId="313"/>
      <pc:docMkLst>
        <pc:docMk/>
      </pc:docMkLst>
      <pc:sldChg chg="modSp mod">
        <pc:chgData name="Gerth Stølting Brodal" userId="04ef4784-6591-4f86-a140-f5c3b108582a" providerId="ADAL" clId="{E3FB3D3F-03A2-4D0F-876D-930F74083705}" dt="2026-01-27T23:09:31.866" v="56" actId="20577"/>
        <pc:sldMkLst>
          <pc:docMk/>
          <pc:sldMk cId="3427877334" sldId="323"/>
        </pc:sldMkLst>
        <pc:spChg chg="mod">
          <ac:chgData name="Gerth Stølting Brodal" userId="04ef4784-6591-4f86-a140-f5c3b108582a" providerId="ADAL" clId="{E3FB3D3F-03A2-4D0F-876D-930F74083705}" dt="2026-01-27T23:09:31.866" v="56" actId="20577"/>
          <ac:spMkLst>
            <pc:docMk/>
            <pc:sldMk cId="3427877334" sldId="323"/>
            <ac:spMk id="4" creationId="{00000000-0000-0000-0000-000000000000}"/>
          </ac:spMkLst>
        </pc:spChg>
      </pc:sldChg>
      <pc:sldChg chg="addSp delSp modSp mod">
        <pc:chgData name="Gerth Stølting Brodal" userId="04ef4784-6591-4f86-a140-f5c3b108582a" providerId="ADAL" clId="{E3FB3D3F-03A2-4D0F-876D-930F74083705}" dt="2026-01-27T23:14:57.425" v="71" actId="1076"/>
        <pc:sldMkLst>
          <pc:docMk/>
          <pc:sldMk cId="3891098839" sldId="350"/>
        </pc:sldMkLst>
        <pc:spChg chg="mod">
          <ac:chgData name="Gerth Stølting Brodal" userId="04ef4784-6591-4f86-a140-f5c3b108582a" providerId="ADAL" clId="{E3FB3D3F-03A2-4D0F-876D-930F74083705}" dt="2026-01-27T23:14:57.425" v="71" actId="1076"/>
          <ac:spMkLst>
            <pc:docMk/>
            <pc:sldMk cId="3891098839" sldId="350"/>
            <ac:spMk id="5" creationId="{00000000-0000-0000-0000-000000000000}"/>
          </ac:spMkLst>
        </pc:spChg>
        <pc:spChg chg="mod">
          <ac:chgData name="Gerth Stølting Brodal" userId="04ef4784-6591-4f86-a140-f5c3b108582a" providerId="ADAL" clId="{E3FB3D3F-03A2-4D0F-876D-930F74083705}" dt="2026-01-27T23:14:25.583" v="70" actId="1076"/>
          <ac:spMkLst>
            <pc:docMk/>
            <pc:sldMk cId="3891098839" sldId="350"/>
            <ac:spMk id="6" creationId="{00000000-0000-0000-0000-000000000000}"/>
          </ac:spMkLst>
        </pc:spChg>
        <pc:spChg chg="mod">
          <ac:chgData name="Gerth Stølting Brodal" userId="04ef4784-6591-4f86-a140-f5c3b108582a" providerId="ADAL" clId="{E3FB3D3F-03A2-4D0F-876D-930F74083705}" dt="2026-01-27T23:14:22.485" v="69" actId="1076"/>
          <ac:spMkLst>
            <pc:docMk/>
            <pc:sldMk cId="3891098839" sldId="350"/>
            <ac:spMk id="7" creationId="{00000000-0000-0000-0000-000000000000}"/>
          </ac:spMkLst>
        </pc:spChg>
        <pc:picChg chg="add del mod">
          <ac:chgData name="Gerth Stølting Brodal" userId="04ef4784-6591-4f86-a140-f5c3b108582a" providerId="ADAL" clId="{E3FB3D3F-03A2-4D0F-876D-930F74083705}" dt="2026-01-27T23:12:57.073" v="59" actId="478"/>
          <ac:picMkLst>
            <pc:docMk/>
            <pc:sldMk cId="3891098839" sldId="350"/>
            <ac:picMk id="4" creationId="{016B00A4-8BD7-8374-5150-7F8C6C8BB3A9}"/>
          </ac:picMkLst>
        </pc:picChg>
        <pc:picChg chg="del">
          <ac:chgData name="Gerth Stølting Brodal" userId="04ef4784-6591-4f86-a140-f5c3b108582a" providerId="ADAL" clId="{E3FB3D3F-03A2-4D0F-876D-930F74083705}" dt="2026-01-27T23:14:09.162" v="67" actId="478"/>
          <ac:picMkLst>
            <pc:docMk/>
            <pc:sldMk cId="3891098839" sldId="350"/>
            <ac:picMk id="8" creationId="{4FDA7887-370D-488F-945C-6F146A2FC894}"/>
          </ac:picMkLst>
        </pc:picChg>
        <pc:picChg chg="add del mod">
          <ac:chgData name="Gerth Stølting Brodal" userId="04ef4784-6591-4f86-a140-f5c3b108582a" providerId="ADAL" clId="{E3FB3D3F-03A2-4D0F-876D-930F74083705}" dt="2026-01-27T23:13:52.927" v="63" actId="478"/>
          <ac:picMkLst>
            <pc:docMk/>
            <pc:sldMk cId="3891098839" sldId="350"/>
            <ac:picMk id="10" creationId="{D8BCBEA1-21F5-EEFD-10A0-F5D115D0EB32}"/>
          </ac:picMkLst>
        </pc:picChg>
        <pc:picChg chg="add mod ord">
          <ac:chgData name="Gerth Stølting Brodal" userId="04ef4784-6591-4f86-a140-f5c3b108582a" providerId="ADAL" clId="{E3FB3D3F-03A2-4D0F-876D-930F74083705}" dt="2026-01-27T23:14:13.064" v="68" actId="167"/>
          <ac:picMkLst>
            <pc:docMk/>
            <pc:sldMk cId="3891098839" sldId="350"/>
            <ac:picMk id="12" creationId="{18DBFE62-DEF4-14E0-FC15-A774AF41B5B2}"/>
          </ac:picMkLst>
        </pc:picChg>
      </pc:sldChg>
      <pc:sldChg chg="addSp delSp modSp mod addAnim delAnim modAnim modNotesTx">
        <pc:chgData name="Gerth Stølting Brodal" userId="04ef4784-6591-4f86-a140-f5c3b108582a" providerId="ADAL" clId="{E3FB3D3F-03A2-4D0F-876D-930F74083705}" dt="2026-01-27T23:34:25.991" v="322"/>
        <pc:sldMkLst>
          <pc:docMk/>
          <pc:sldMk cId="578142215" sldId="351"/>
        </pc:sldMkLst>
        <pc:spChg chg="mod">
          <ac:chgData name="Gerth Stølting Brodal" userId="04ef4784-6591-4f86-a140-f5c3b108582a" providerId="ADAL" clId="{E3FB3D3F-03A2-4D0F-876D-930F74083705}" dt="2026-01-27T23:31:37.913" v="307" actId="20577"/>
          <ac:spMkLst>
            <pc:docMk/>
            <pc:sldMk cId="578142215" sldId="351"/>
            <ac:spMk id="2" creationId="{00000000-0000-0000-0000-000000000000}"/>
          </ac:spMkLst>
        </pc:spChg>
        <pc:spChg chg="mod">
          <ac:chgData name="Gerth Stølting Brodal" userId="04ef4784-6591-4f86-a140-f5c3b108582a" providerId="ADAL" clId="{E3FB3D3F-03A2-4D0F-876D-930F74083705}" dt="2026-01-27T23:22:15.232" v="119" actId="1036"/>
          <ac:spMkLst>
            <pc:docMk/>
            <pc:sldMk cId="578142215" sldId="351"/>
            <ac:spMk id="9" creationId="{00000000-0000-0000-0000-000000000000}"/>
          </ac:spMkLst>
        </pc:spChg>
        <pc:spChg chg="mod">
          <ac:chgData name="Gerth Stølting Brodal" userId="04ef4784-6591-4f86-a140-f5c3b108582a" providerId="ADAL" clId="{E3FB3D3F-03A2-4D0F-876D-930F74083705}" dt="2026-01-27T23:22:15.232" v="119" actId="1036"/>
          <ac:spMkLst>
            <pc:docMk/>
            <pc:sldMk cId="578142215" sldId="351"/>
            <ac:spMk id="10" creationId="{00000000-0000-0000-0000-000000000000}"/>
          </ac:spMkLst>
        </pc:spChg>
        <pc:spChg chg="mod">
          <ac:chgData name="Gerth Stølting Brodal" userId="04ef4784-6591-4f86-a140-f5c3b108582a" providerId="ADAL" clId="{E3FB3D3F-03A2-4D0F-876D-930F74083705}" dt="2026-01-27T23:22:34.520" v="122" actId="1076"/>
          <ac:spMkLst>
            <pc:docMk/>
            <pc:sldMk cId="578142215" sldId="351"/>
            <ac:spMk id="11" creationId="{00000000-0000-0000-0000-000000000000}"/>
          </ac:spMkLst>
        </pc:spChg>
        <pc:spChg chg="mod">
          <ac:chgData name="Gerth Stølting Brodal" userId="04ef4784-6591-4f86-a140-f5c3b108582a" providerId="ADAL" clId="{E3FB3D3F-03A2-4D0F-876D-930F74083705}" dt="2026-01-27T23:22:28.065" v="121" actId="14100"/>
          <ac:spMkLst>
            <pc:docMk/>
            <pc:sldMk cId="578142215" sldId="351"/>
            <ac:spMk id="12" creationId="{00000000-0000-0000-0000-000000000000}"/>
          </ac:spMkLst>
        </pc:spChg>
        <pc:spChg chg="mod">
          <ac:chgData name="Gerth Stølting Brodal" userId="04ef4784-6591-4f86-a140-f5c3b108582a" providerId="ADAL" clId="{E3FB3D3F-03A2-4D0F-876D-930F74083705}" dt="2026-01-27T23:29:50.134" v="178" actId="1037"/>
          <ac:spMkLst>
            <pc:docMk/>
            <pc:sldMk cId="578142215" sldId="351"/>
            <ac:spMk id="17" creationId="{00000000-0000-0000-0000-000000000000}"/>
          </ac:spMkLst>
        </pc:spChg>
        <pc:spChg chg="mod">
          <ac:chgData name="Gerth Stølting Brodal" userId="04ef4784-6591-4f86-a140-f5c3b108582a" providerId="ADAL" clId="{E3FB3D3F-03A2-4D0F-876D-930F74083705}" dt="2026-01-27T23:28:03.513" v="141" actId="1076"/>
          <ac:spMkLst>
            <pc:docMk/>
            <pc:sldMk cId="578142215" sldId="351"/>
            <ac:spMk id="18" creationId="{00000000-0000-0000-0000-000000000000}"/>
          </ac:spMkLst>
        </pc:spChg>
        <pc:spChg chg="mod">
          <ac:chgData name="Gerth Stølting Brodal" userId="04ef4784-6591-4f86-a140-f5c3b108582a" providerId="ADAL" clId="{E3FB3D3F-03A2-4D0F-876D-930F74083705}" dt="2026-01-27T23:28:09.858" v="142" actId="1076"/>
          <ac:spMkLst>
            <pc:docMk/>
            <pc:sldMk cId="578142215" sldId="351"/>
            <ac:spMk id="19" creationId="{00000000-0000-0000-0000-000000000000}"/>
          </ac:spMkLst>
        </pc:spChg>
        <pc:spChg chg="mod">
          <ac:chgData name="Gerth Stølting Brodal" userId="04ef4784-6591-4f86-a140-f5c3b108582a" providerId="ADAL" clId="{E3FB3D3F-03A2-4D0F-876D-930F74083705}" dt="2026-01-27T23:29:59.618" v="221" actId="1037"/>
          <ac:spMkLst>
            <pc:docMk/>
            <pc:sldMk cId="578142215" sldId="351"/>
            <ac:spMk id="20" creationId="{00000000-0000-0000-0000-000000000000}"/>
          </ac:spMkLst>
        </pc:spChg>
        <pc:spChg chg="mod">
          <ac:chgData name="Gerth Stølting Brodal" userId="04ef4784-6591-4f86-a140-f5c3b108582a" providerId="ADAL" clId="{E3FB3D3F-03A2-4D0F-876D-930F74083705}" dt="2026-01-27T23:33:37.539" v="315" actId="1076"/>
          <ac:spMkLst>
            <pc:docMk/>
            <pc:sldMk cId="578142215" sldId="351"/>
            <ac:spMk id="21" creationId="{00000000-0000-0000-0000-000000000000}"/>
          </ac:spMkLst>
        </pc:spChg>
        <pc:spChg chg="add mod ord">
          <ac:chgData name="Gerth Stølting Brodal" userId="04ef4784-6591-4f86-a140-f5c3b108582a" providerId="ADAL" clId="{E3FB3D3F-03A2-4D0F-876D-930F74083705}" dt="2026-01-27T23:29:35.158" v="155" actId="1076"/>
          <ac:spMkLst>
            <pc:docMk/>
            <pc:sldMk cId="578142215" sldId="351"/>
            <ac:spMk id="28" creationId="{8A3AB4C6-E188-EAA8-080A-93EE2504C46B}"/>
          </ac:spMkLst>
        </pc:spChg>
        <pc:picChg chg="del">
          <ac:chgData name="Gerth Stølting Brodal" userId="04ef4784-6591-4f86-a140-f5c3b108582a" providerId="ADAL" clId="{E3FB3D3F-03A2-4D0F-876D-930F74083705}" dt="2026-01-27T23:18:41.553" v="83" actId="478"/>
          <ac:picMkLst>
            <pc:docMk/>
            <pc:sldMk cId="578142215" sldId="351"/>
            <ac:picMk id="4" creationId="{62E842E3-F547-47A0-8554-6473D54398B7}"/>
          </ac:picMkLst>
        </pc:picChg>
        <pc:picChg chg="add del mod ord">
          <ac:chgData name="Gerth Stølting Brodal" userId="04ef4784-6591-4f86-a140-f5c3b108582a" providerId="ADAL" clId="{E3FB3D3F-03A2-4D0F-876D-930F74083705}" dt="2026-01-27T23:18:40.377" v="82" actId="478"/>
          <ac:picMkLst>
            <pc:docMk/>
            <pc:sldMk cId="578142215" sldId="351"/>
            <ac:picMk id="6" creationId="{FB430F24-C574-EC5B-B91D-8BA4AB8C9F3B}"/>
          </ac:picMkLst>
        </pc:picChg>
        <pc:picChg chg="del">
          <ac:chgData name="Gerth Stølting Brodal" userId="04ef4784-6591-4f86-a140-f5c3b108582a" providerId="ADAL" clId="{E3FB3D3F-03A2-4D0F-876D-930F74083705}" dt="2026-01-27T23:27:47.247" v="136" actId="478"/>
          <ac:picMkLst>
            <pc:docMk/>
            <pc:sldMk cId="578142215" sldId="351"/>
            <ac:picMk id="7" creationId="{A66F767F-8ADF-46BB-A20E-D949FFFB523E}"/>
          </ac:picMkLst>
        </pc:picChg>
        <pc:picChg chg="add del mod ord">
          <ac:chgData name="Gerth Stølting Brodal" userId="04ef4784-6591-4f86-a140-f5c3b108582a" providerId="ADAL" clId="{E3FB3D3F-03A2-4D0F-876D-930F74083705}" dt="2026-01-27T23:20:57.169" v="89" actId="478"/>
          <ac:picMkLst>
            <pc:docMk/>
            <pc:sldMk cId="578142215" sldId="351"/>
            <ac:picMk id="13" creationId="{BD172606-CC64-63BE-D532-606121FD28E6}"/>
          </ac:picMkLst>
        </pc:picChg>
        <pc:picChg chg="add del mod ord">
          <ac:chgData name="Gerth Stølting Brodal" userId="04ef4784-6591-4f86-a140-f5c3b108582a" providerId="ADAL" clId="{E3FB3D3F-03A2-4D0F-876D-930F74083705}" dt="2026-01-27T23:21:26.750" v="94" actId="478"/>
          <ac:picMkLst>
            <pc:docMk/>
            <pc:sldMk cId="578142215" sldId="351"/>
            <ac:picMk id="15" creationId="{B5C1D915-F18F-1133-043F-56631F275161}"/>
          </ac:picMkLst>
        </pc:picChg>
        <pc:picChg chg="add mod ord">
          <ac:chgData name="Gerth Stølting Brodal" userId="04ef4784-6591-4f86-a140-f5c3b108582a" providerId="ADAL" clId="{E3FB3D3F-03A2-4D0F-876D-930F74083705}" dt="2026-01-27T23:27:43.077" v="135" actId="167"/>
          <ac:picMkLst>
            <pc:docMk/>
            <pc:sldMk cId="578142215" sldId="351"/>
            <ac:picMk id="22" creationId="{49A7A8DC-8D25-7253-16C3-C9323CD3DE45}"/>
          </ac:picMkLst>
        </pc:picChg>
        <pc:picChg chg="add del">
          <ac:chgData name="Gerth Stølting Brodal" userId="04ef4784-6591-4f86-a140-f5c3b108582a" providerId="ADAL" clId="{E3FB3D3F-03A2-4D0F-876D-930F74083705}" dt="2026-01-27T23:24:28.243" v="124" actId="478"/>
          <ac:picMkLst>
            <pc:docMk/>
            <pc:sldMk cId="578142215" sldId="351"/>
            <ac:picMk id="24" creationId="{64080E5E-068D-7305-ABDF-E0E3AC9D3E68}"/>
          </ac:picMkLst>
        </pc:picChg>
        <pc:picChg chg="add mod ord modCrop">
          <ac:chgData name="Gerth Stølting Brodal" userId="04ef4784-6591-4f86-a140-f5c3b108582a" providerId="ADAL" clId="{E3FB3D3F-03A2-4D0F-876D-930F74083705}" dt="2026-01-27T23:27:59.383" v="140" actId="1076"/>
          <ac:picMkLst>
            <pc:docMk/>
            <pc:sldMk cId="578142215" sldId="351"/>
            <ac:picMk id="26" creationId="{A2906881-B9D8-B6A5-5FB8-1BCCD1C48F86}"/>
          </ac:picMkLst>
        </pc:picChg>
      </pc:sldChg>
      <pc:sldChg chg="addSp delSp modSp mod">
        <pc:chgData name="Gerth Stølting Brodal" userId="04ef4784-6591-4f86-a140-f5c3b108582a" providerId="ADAL" clId="{E3FB3D3F-03A2-4D0F-876D-930F74083705}" dt="2026-01-27T23:56:31.860" v="442" actId="1035"/>
        <pc:sldMkLst>
          <pc:docMk/>
          <pc:sldMk cId="2588609654" sldId="352"/>
        </pc:sldMkLst>
        <pc:spChg chg="mod">
          <ac:chgData name="Gerth Stølting Brodal" userId="04ef4784-6591-4f86-a140-f5c3b108582a" providerId="ADAL" clId="{E3FB3D3F-03A2-4D0F-876D-930F74083705}" dt="2026-01-27T23:55:59.441" v="420" actId="20577"/>
          <ac:spMkLst>
            <pc:docMk/>
            <pc:sldMk cId="2588609654" sldId="352"/>
            <ac:spMk id="3" creationId="{00000000-0000-0000-0000-000000000000}"/>
          </ac:spMkLst>
        </pc:spChg>
        <pc:picChg chg="del">
          <ac:chgData name="Gerth Stølting Brodal" userId="04ef4784-6591-4f86-a140-f5c3b108582a" providerId="ADAL" clId="{E3FB3D3F-03A2-4D0F-876D-930F74083705}" dt="2026-01-27T23:55:08.675" v="413" actId="478"/>
          <ac:picMkLst>
            <pc:docMk/>
            <pc:sldMk cId="2588609654" sldId="352"/>
            <ac:picMk id="5" creationId="{00000000-0000-0000-0000-000000000000}"/>
          </ac:picMkLst>
        </pc:picChg>
        <pc:picChg chg="del">
          <ac:chgData name="Gerth Stølting Brodal" userId="04ef4784-6591-4f86-a140-f5c3b108582a" providerId="ADAL" clId="{E3FB3D3F-03A2-4D0F-876D-930F74083705}" dt="2026-01-27T23:55:08.675" v="413" actId="478"/>
          <ac:picMkLst>
            <pc:docMk/>
            <pc:sldMk cId="2588609654" sldId="352"/>
            <ac:picMk id="6" creationId="{00000000-0000-0000-0000-000000000000}"/>
          </ac:picMkLst>
        </pc:picChg>
        <pc:picChg chg="del">
          <ac:chgData name="Gerth Stølting Brodal" userId="04ef4784-6591-4f86-a140-f5c3b108582a" providerId="ADAL" clId="{E3FB3D3F-03A2-4D0F-876D-930F74083705}" dt="2026-01-27T23:55:08.675" v="413" actId="478"/>
          <ac:picMkLst>
            <pc:docMk/>
            <pc:sldMk cId="2588609654" sldId="352"/>
            <ac:picMk id="7" creationId="{00000000-0000-0000-0000-000000000000}"/>
          </ac:picMkLst>
        </pc:picChg>
        <pc:picChg chg="add mod">
          <ac:chgData name="Gerth Stølting Brodal" userId="04ef4784-6591-4f86-a140-f5c3b108582a" providerId="ADAL" clId="{E3FB3D3F-03A2-4D0F-876D-930F74083705}" dt="2026-01-27T23:56:31.860" v="442" actId="1035"/>
          <ac:picMkLst>
            <pc:docMk/>
            <pc:sldMk cId="2588609654" sldId="352"/>
            <ac:picMk id="8" creationId="{D8CDEBEA-749B-75FE-BE71-C0AFFA554F92}"/>
          </ac:picMkLst>
        </pc:picChg>
        <pc:picChg chg="add mod">
          <ac:chgData name="Gerth Stølting Brodal" userId="04ef4784-6591-4f86-a140-f5c3b108582a" providerId="ADAL" clId="{E3FB3D3F-03A2-4D0F-876D-930F74083705}" dt="2026-01-27T23:56:31.860" v="442" actId="1035"/>
          <ac:picMkLst>
            <pc:docMk/>
            <pc:sldMk cId="2588609654" sldId="352"/>
            <ac:picMk id="10" creationId="{7EA0DCA9-105C-BF0F-9C5F-A5A6CFBB43A2}"/>
          </ac:picMkLst>
        </pc:picChg>
        <pc:picChg chg="add mod">
          <ac:chgData name="Gerth Stølting Brodal" userId="04ef4784-6591-4f86-a140-f5c3b108582a" providerId="ADAL" clId="{E3FB3D3F-03A2-4D0F-876D-930F74083705}" dt="2026-01-27T23:56:31.860" v="442" actId="1035"/>
          <ac:picMkLst>
            <pc:docMk/>
            <pc:sldMk cId="2588609654" sldId="352"/>
            <ac:picMk id="12" creationId="{7DF11373-083E-2F66-56AD-CA27269DD668}"/>
          </ac:picMkLst>
        </pc:picChg>
      </pc:sldChg>
      <pc:sldChg chg="addSp delSp modSp mod modNotesTx">
        <pc:chgData name="Gerth Stølting Brodal" userId="04ef4784-6591-4f86-a140-f5c3b108582a" providerId="ADAL" clId="{E3FB3D3F-03A2-4D0F-876D-930F74083705}" dt="2026-01-28T00:33:03.728" v="989" actId="313"/>
        <pc:sldMkLst>
          <pc:docMk/>
          <pc:sldMk cId="4061712828" sldId="353"/>
        </pc:sldMkLst>
        <pc:spChg chg="mod">
          <ac:chgData name="Gerth Stølting Brodal" userId="04ef4784-6591-4f86-a140-f5c3b108582a" providerId="ADAL" clId="{E3FB3D3F-03A2-4D0F-876D-930F74083705}" dt="2026-01-28T00:13:03.207" v="626" actId="20577"/>
          <ac:spMkLst>
            <pc:docMk/>
            <pc:sldMk cId="4061712828" sldId="353"/>
            <ac:spMk id="2" creationId="{00000000-0000-0000-0000-000000000000}"/>
          </ac:spMkLst>
        </pc:spChg>
        <pc:spChg chg="mod">
          <ac:chgData name="Gerth Stølting Brodal" userId="04ef4784-6591-4f86-a140-f5c3b108582a" providerId="ADAL" clId="{E3FB3D3F-03A2-4D0F-876D-930F74083705}" dt="2026-01-28T00:30:58.660" v="852" actId="20577"/>
          <ac:spMkLst>
            <pc:docMk/>
            <pc:sldMk cId="4061712828" sldId="353"/>
            <ac:spMk id="3" creationId="{00000000-0000-0000-0000-000000000000}"/>
          </ac:spMkLst>
        </pc:spChg>
        <pc:picChg chg="del">
          <ac:chgData name="Gerth Stølting Brodal" userId="04ef4784-6591-4f86-a140-f5c3b108582a" providerId="ADAL" clId="{E3FB3D3F-03A2-4D0F-876D-930F74083705}" dt="2026-01-28T00:27:17.172" v="652" actId="478"/>
          <ac:picMkLst>
            <pc:docMk/>
            <pc:sldMk cId="4061712828" sldId="353"/>
            <ac:picMk id="4" creationId="{00000000-0000-0000-0000-000000000000}"/>
          </ac:picMkLst>
        </pc:picChg>
        <pc:picChg chg="del">
          <ac:chgData name="Gerth Stølting Brodal" userId="04ef4784-6591-4f86-a140-f5c3b108582a" providerId="ADAL" clId="{E3FB3D3F-03A2-4D0F-876D-930F74083705}" dt="2026-01-28T00:27:17.172" v="652" actId="478"/>
          <ac:picMkLst>
            <pc:docMk/>
            <pc:sldMk cId="4061712828" sldId="353"/>
            <ac:picMk id="5" creationId="{00000000-0000-0000-0000-000000000000}"/>
          </ac:picMkLst>
        </pc:picChg>
        <pc:picChg chg="add del mod">
          <ac:chgData name="Gerth Stølting Brodal" userId="04ef4784-6591-4f86-a140-f5c3b108582a" providerId="ADAL" clId="{E3FB3D3F-03A2-4D0F-876D-930F74083705}" dt="2026-01-28T00:08:27.623" v="443" actId="478"/>
          <ac:picMkLst>
            <pc:docMk/>
            <pc:sldMk cId="4061712828" sldId="353"/>
            <ac:picMk id="7" creationId="{C681E1A5-D25D-BFB5-76A4-BF04AE2051AC}"/>
          </ac:picMkLst>
        </pc:picChg>
        <pc:picChg chg="add mod">
          <ac:chgData name="Gerth Stølting Brodal" userId="04ef4784-6591-4f86-a140-f5c3b108582a" providerId="ADAL" clId="{E3FB3D3F-03A2-4D0F-876D-930F74083705}" dt="2026-01-28T00:32:17.206" v="918" actId="1076"/>
          <ac:picMkLst>
            <pc:docMk/>
            <pc:sldMk cId="4061712828" sldId="353"/>
            <ac:picMk id="9" creationId="{D2529987-C90D-6423-7FDC-EF55B6DD968E}"/>
          </ac:picMkLst>
        </pc:picChg>
      </pc:sldChg>
    </pc:docChg>
  </pc:docChgLst>
  <pc:docChgLst>
    <pc:chgData name="Gerth Stølting Brodal" userId="04ef4784-6591-4f86-a140-f5c3b108582a" providerId="ADAL" clId="{EE2C17C0-1D70-424E-A6AD-F76FBCBC6F35}"/>
    <pc:docChg chg="undo redo custSel modSld sldOrd">
      <pc:chgData name="Gerth Stølting Brodal" userId="04ef4784-6591-4f86-a140-f5c3b108582a" providerId="ADAL" clId="{EE2C17C0-1D70-424E-A6AD-F76FBCBC6F35}" dt="2026-01-26T00:09:00.725" v="237" actId="6549"/>
      <pc:docMkLst>
        <pc:docMk/>
      </pc:docMkLst>
      <pc:sldChg chg="modSp mod modNotesTx">
        <pc:chgData name="Gerth Stølting Brodal" userId="04ef4784-6591-4f86-a140-f5c3b108582a" providerId="ADAL" clId="{EE2C17C0-1D70-424E-A6AD-F76FBCBC6F35}" dt="2026-01-25T23:02:16.715" v="208" actId="6549"/>
        <pc:sldMkLst>
          <pc:docMk/>
          <pc:sldMk cId="2575270775" sldId="256"/>
        </pc:sldMkLst>
        <pc:spChg chg="mod">
          <ac:chgData name="Gerth Stølting Brodal" userId="04ef4784-6591-4f86-a140-f5c3b108582a" providerId="ADAL" clId="{EE2C17C0-1D70-424E-A6AD-F76FBCBC6F35}" dt="2026-01-25T22:34:35.855" v="157" actId="790"/>
          <ac:spMkLst>
            <pc:docMk/>
            <pc:sldMk cId="2575270775" sldId="256"/>
            <ac:spMk id="2" creationId="{00000000-0000-0000-0000-000000000000}"/>
          </ac:spMkLst>
        </pc:spChg>
      </pc:sldChg>
      <pc:sldChg chg="modSp mod">
        <pc:chgData name="Gerth Stølting Brodal" userId="04ef4784-6591-4f86-a140-f5c3b108582a" providerId="ADAL" clId="{EE2C17C0-1D70-424E-A6AD-F76FBCBC6F35}" dt="2026-01-26T00:05:11.632" v="233" actId="20577"/>
        <pc:sldMkLst>
          <pc:docMk/>
          <pc:sldMk cId="2536353161" sldId="265"/>
        </pc:sldMkLst>
        <pc:spChg chg="mod">
          <ac:chgData name="Gerth Stølting Brodal" userId="04ef4784-6591-4f86-a140-f5c3b108582a" providerId="ADAL" clId="{EE2C17C0-1D70-424E-A6AD-F76FBCBC6F35}" dt="2026-01-25T22:34:35.855" v="157" actId="790"/>
          <ac:spMkLst>
            <pc:docMk/>
            <pc:sldMk cId="2536353161" sldId="265"/>
            <ac:spMk id="2" creationId="{00000000-0000-0000-0000-000000000000}"/>
          </ac:spMkLst>
        </pc:spChg>
        <pc:spChg chg="mod">
          <ac:chgData name="Gerth Stølting Brodal" userId="04ef4784-6591-4f86-a140-f5c3b108582a" providerId="ADAL" clId="{EE2C17C0-1D70-424E-A6AD-F76FBCBC6F35}" dt="2026-01-26T00:05:11.632" v="233" actId="20577"/>
          <ac:spMkLst>
            <pc:docMk/>
            <pc:sldMk cId="2536353161" sldId="265"/>
            <ac:spMk id="3" creationId="{00000000-0000-0000-0000-000000000000}"/>
          </ac:spMkLst>
        </pc:spChg>
        <pc:spChg chg="mod">
          <ac:chgData name="Gerth Stølting Brodal" userId="04ef4784-6591-4f86-a140-f5c3b108582a" providerId="ADAL" clId="{EE2C17C0-1D70-424E-A6AD-F76FBCBC6F35}" dt="2026-01-25T22:34:35.855" v="157" actId="790"/>
          <ac:spMkLst>
            <pc:docMk/>
            <pc:sldMk cId="2536353161" sldId="265"/>
            <ac:spMk id="5"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2536353161" sldId="265"/>
            <ac:graphicFrameMk id="4"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1278994381" sldId="293"/>
        </pc:sldMkLst>
        <pc:spChg chg="mod">
          <ac:chgData name="Gerth Stølting Brodal" userId="04ef4784-6591-4f86-a140-f5c3b108582a" providerId="ADAL" clId="{EE2C17C0-1D70-424E-A6AD-F76FBCBC6F35}" dt="2026-01-25T22:34:35.855" v="157" actId="790"/>
          <ac:spMkLst>
            <pc:docMk/>
            <pc:sldMk cId="1278994381" sldId="293"/>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278994381" sldId="293"/>
            <ac:spMk id="3" creationId="{00000000-0000-0000-0000-000000000000}"/>
          </ac:spMkLst>
        </pc:spChg>
        <pc:spChg chg="mod">
          <ac:chgData name="Gerth Stølting Brodal" userId="04ef4784-6591-4f86-a140-f5c3b108582a" providerId="ADAL" clId="{EE2C17C0-1D70-424E-A6AD-F76FBCBC6F35}" dt="2026-01-25T22:34:35.855" v="157" actId="790"/>
          <ac:spMkLst>
            <pc:docMk/>
            <pc:sldMk cId="1278994381" sldId="293"/>
            <ac:spMk id="7" creationId="{00000000-0000-0000-0000-000000000000}"/>
          </ac:spMkLst>
        </pc:spChg>
        <pc:spChg chg="mod">
          <ac:chgData name="Gerth Stølting Brodal" userId="04ef4784-6591-4f86-a140-f5c3b108582a" providerId="ADAL" clId="{EE2C17C0-1D70-424E-A6AD-F76FBCBC6F35}" dt="2026-01-25T22:34:35.855" v="157" actId="790"/>
          <ac:spMkLst>
            <pc:docMk/>
            <pc:sldMk cId="1278994381" sldId="293"/>
            <ac:spMk id="9" creationId="{00000000-0000-0000-0000-000000000000}"/>
          </ac:spMkLst>
        </pc:spChg>
        <pc:spChg chg="mod">
          <ac:chgData name="Gerth Stølting Brodal" userId="04ef4784-6591-4f86-a140-f5c3b108582a" providerId="ADAL" clId="{EE2C17C0-1D70-424E-A6AD-F76FBCBC6F35}" dt="2026-01-25T22:34:35.855" v="157" actId="790"/>
          <ac:spMkLst>
            <pc:docMk/>
            <pc:sldMk cId="1278994381" sldId="293"/>
            <ac:spMk id="10" creationId="{00000000-0000-0000-0000-000000000000}"/>
          </ac:spMkLst>
        </pc:spChg>
        <pc:spChg chg="mod">
          <ac:chgData name="Gerth Stølting Brodal" userId="04ef4784-6591-4f86-a140-f5c3b108582a" providerId="ADAL" clId="{EE2C17C0-1D70-424E-A6AD-F76FBCBC6F35}" dt="2026-01-25T22:34:35.855" v="157" actId="790"/>
          <ac:spMkLst>
            <pc:docMk/>
            <pc:sldMk cId="1278994381" sldId="293"/>
            <ac:spMk id="12" creationId="{00000000-0000-0000-0000-000000000000}"/>
          </ac:spMkLst>
        </pc:spChg>
        <pc:spChg chg="mod">
          <ac:chgData name="Gerth Stølting Brodal" userId="04ef4784-6591-4f86-a140-f5c3b108582a" providerId="ADAL" clId="{EE2C17C0-1D70-424E-A6AD-F76FBCBC6F35}" dt="2026-01-25T22:34:35.855" v="157" actId="790"/>
          <ac:spMkLst>
            <pc:docMk/>
            <pc:sldMk cId="1278994381" sldId="293"/>
            <ac:spMk id="14"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2732955739" sldId="296"/>
        </pc:sldMkLst>
        <pc:spChg chg="mod">
          <ac:chgData name="Gerth Stølting Brodal" userId="04ef4784-6591-4f86-a140-f5c3b108582a" providerId="ADAL" clId="{EE2C17C0-1D70-424E-A6AD-F76FBCBC6F35}" dt="2026-01-25T22:34:35.855" v="157" actId="790"/>
          <ac:spMkLst>
            <pc:docMk/>
            <pc:sldMk cId="2732955739" sldId="296"/>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2732955739" sldId="296"/>
            <ac:spMk id="11" creationId="{00000000-0000-0000-0000-000000000000}"/>
          </ac:spMkLst>
        </pc:spChg>
        <pc:spChg chg="mod">
          <ac:chgData name="Gerth Stølting Brodal" userId="04ef4784-6591-4f86-a140-f5c3b108582a" providerId="ADAL" clId="{EE2C17C0-1D70-424E-A6AD-F76FBCBC6F35}" dt="2026-01-25T22:34:35.855" v="157" actId="790"/>
          <ac:spMkLst>
            <pc:docMk/>
            <pc:sldMk cId="2732955739" sldId="296"/>
            <ac:spMk id="1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2904674289" sldId="299"/>
        </pc:sldMkLst>
        <pc:spChg chg="mod">
          <ac:chgData name="Gerth Stølting Brodal" userId="04ef4784-6591-4f86-a140-f5c3b108582a" providerId="ADAL" clId="{EE2C17C0-1D70-424E-A6AD-F76FBCBC6F35}" dt="2026-01-25T22:34:35.855" v="157" actId="790"/>
          <ac:spMkLst>
            <pc:docMk/>
            <pc:sldMk cId="2904674289" sldId="299"/>
            <ac:spMk id="5" creationId="{00000000-0000-0000-0000-000000000000}"/>
          </ac:spMkLst>
        </pc:spChg>
        <pc:spChg chg="mod">
          <ac:chgData name="Gerth Stølting Brodal" userId="04ef4784-6591-4f86-a140-f5c3b108582a" providerId="ADAL" clId="{EE2C17C0-1D70-424E-A6AD-F76FBCBC6F35}" dt="2026-01-25T22:34:35.855" v="157" actId="790"/>
          <ac:spMkLst>
            <pc:docMk/>
            <pc:sldMk cId="2904674289" sldId="299"/>
            <ac:spMk id="14" creationId="{00000000-0000-0000-0000-000000000000}"/>
          </ac:spMkLst>
        </pc:spChg>
        <pc:spChg chg="mod">
          <ac:chgData name="Gerth Stølting Brodal" userId="04ef4784-6591-4f86-a140-f5c3b108582a" providerId="ADAL" clId="{EE2C17C0-1D70-424E-A6AD-F76FBCBC6F35}" dt="2026-01-25T22:34:35.855" v="157" actId="790"/>
          <ac:spMkLst>
            <pc:docMk/>
            <pc:sldMk cId="2904674289" sldId="299"/>
            <ac:spMk id="15" creationId="{00000000-0000-0000-0000-000000000000}"/>
          </ac:spMkLst>
        </pc:spChg>
        <pc:spChg chg="mod">
          <ac:chgData name="Gerth Stølting Brodal" userId="04ef4784-6591-4f86-a140-f5c3b108582a" providerId="ADAL" clId="{EE2C17C0-1D70-424E-A6AD-F76FBCBC6F35}" dt="2026-01-25T22:34:35.855" v="157" actId="790"/>
          <ac:spMkLst>
            <pc:docMk/>
            <pc:sldMk cId="2904674289" sldId="299"/>
            <ac:spMk id="17" creationId="{00000000-0000-0000-0000-000000000000}"/>
          </ac:spMkLst>
        </pc:spChg>
        <pc:spChg chg="mod">
          <ac:chgData name="Gerth Stølting Brodal" userId="04ef4784-6591-4f86-a140-f5c3b108582a" providerId="ADAL" clId="{EE2C17C0-1D70-424E-A6AD-F76FBCBC6F35}" dt="2026-01-25T22:34:35.855" v="157" actId="790"/>
          <ac:spMkLst>
            <pc:docMk/>
            <pc:sldMk cId="2904674289" sldId="299"/>
            <ac:spMk id="21" creationId="{00000000-0000-0000-0000-000000000000}"/>
          </ac:spMkLst>
        </pc:spChg>
        <pc:spChg chg="mod">
          <ac:chgData name="Gerth Stølting Brodal" userId="04ef4784-6591-4f86-a140-f5c3b108582a" providerId="ADAL" clId="{EE2C17C0-1D70-424E-A6AD-F76FBCBC6F35}" dt="2026-01-25T22:34:35.855" v="157" actId="790"/>
          <ac:spMkLst>
            <pc:docMk/>
            <pc:sldMk cId="2904674289" sldId="299"/>
            <ac:spMk id="23" creationId="{7F7C3F01-8C29-A488-9B2F-57170A8DDF16}"/>
          </ac:spMkLst>
        </pc:spChg>
        <pc:spChg chg="mod">
          <ac:chgData name="Gerth Stølting Brodal" userId="04ef4784-6591-4f86-a140-f5c3b108582a" providerId="ADAL" clId="{EE2C17C0-1D70-424E-A6AD-F76FBCBC6F35}" dt="2026-01-25T22:34:35.855" v="157" actId="790"/>
          <ac:spMkLst>
            <pc:docMk/>
            <pc:sldMk cId="2904674289" sldId="299"/>
            <ac:spMk id="26" creationId="{00000000-0000-0000-0000-000000000000}"/>
          </ac:spMkLst>
        </pc:spChg>
        <pc:spChg chg="mod">
          <ac:chgData name="Gerth Stølting Brodal" userId="04ef4784-6591-4f86-a140-f5c3b108582a" providerId="ADAL" clId="{EE2C17C0-1D70-424E-A6AD-F76FBCBC6F35}" dt="2026-01-25T22:34:35.855" v="157" actId="790"/>
          <ac:spMkLst>
            <pc:docMk/>
            <pc:sldMk cId="2904674289" sldId="299"/>
            <ac:spMk id="32" creationId="{00000000-0000-0000-0000-000000000000}"/>
          </ac:spMkLst>
        </pc:spChg>
        <pc:spChg chg="mod">
          <ac:chgData name="Gerth Stølting Brodal" userId="04ef4784-6591-4f86-a140-f5c3b108582a" providerId="ADAL" clId="{EE2C17C0-1D70-424E-A6AD-F76FBCBC6F35}" dt="2026-01-25T22:34:35.855" v="157" actId="790"/>
          <ac:spMkLst>
            <pc:docMk/>
            <pc:sldMk cId="2904674289" sldId="299"/>
            <ac:spMk id="35" creationId="{00000000-0000-0000-0000-000000000000}"/>
          </ac:spMkLst>
        </pc:spChg>
        <pc:spChg chg="mod">
          <ac:chgData name="Gerth Stølting Brodal" userId="04ef4784-6591-4f86-a140-f5c3b108582a" providerId="ADAL" clId="{EE2C17C0-1D70-424E-A6AD-F76FBCBC6F35}" dt="2026-01-25T22:34:35.855" v="157" actId="790"/>
          <ac:spMkLst>
            <pc:docMk/>
            <pc:sldMk cId="2904674289" sldId="299"/>
            <ac:spMk id="45" creationId="{00000000-0000-0000-0000-000000000000}"/>
          </ac:spMkLst>
        </pc:spChg>
      </pc:sldChg>
      <pc:sldChg chg="modSp mod ord">
        <pc:chgData name="Gerth Stølting Brodal" userId="04ef4784-6591-4f86-a140-f5c3b108582a" providerId="ADAL" clId="{EE2C17C0-1D70-424E-A6AD-F76FBCBC6F35}" dt="2026-01-25T23:00:15.404" v="184"/>
        <pc:sldMkLst>
          <pc:docMk/>
          <pc:sldMk cId="572829695" sldId="305"/>
        </pc:sldMkLst>
        <pc:spChg chg="mod">
          <ac:chgData name="Gerth Stølting Brodal" userId="04ef4784-6591-4f86-a140-f5c3b108582a" providerId="ADAL" clId="{EE2C17C0-1D70-424E-A6AD-F76FBCBC6F35}" dt="2026-01-25T22:34:35.855" v="157" actId="790"/>
          <ac:spMkLst>
            <pc:docMk/>
            <pc:sldMk cId="572829695" sldId="305"/>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572829695" sldId="305"/>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3965123638" sldId="306"/>
        </pc:sldMkLst>
        <pc:spChg chg="mod">
          <ac:chgData name="Gerth Stølting Brodal" userId="04ef4784-6591-4f86-a140-f5c3b108582a" providerId="ADAL" clId="{EE2C17C0-1D70-424E-A6AD-F76FBCBC6F35}" dt="2026-01-25T22:34:35.855" v="157" actId="790"/>
          <ac:spMkLst>
            <pc:docMk/>
            <pc:sldMk cId="3965123638" sldId="306"/>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965123638" sldId="306"/>
            <ac:spMk id="3" creationId="{00000000-0000-0000-0000-000000000000}"/>
          </ac:spMkLst>
        </pc:spChg>
        <pc:spChg chg="mod">
          <ac:chgData name="Gerth Stølting Brodal" userId="04ef4784-6591-4f86-a140-f5c3b108582a" providerId="ADAL" clId="{EE2C17C0-1D70-424E-A6AD-F76FBCBC6F35}" dt="2026-01-25T22:34:35.855" v="157" actId="790"/>
          <ac:spMkLst>
            <pc:docMk/>
            <pc:sldMk cId="3965123638" sldId="306"/>
            <ac:spMk id="5"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1967249345" sldId="307"/>
        </pc:sldMkLst>
        <pc:spChg chg="mod">
          <ac:chgData name="Gerth Stølting Brodal" userId="04ef4784-6591-4f86-a140-f5c3b108582a" providerId="ADAL" clId="{EE2C17C0-1D70-424E-A6AD-F76FBCBC6F35}" dt="2026-01-25T22:34:35.855" v="157" actId="790"/>
          <ac:spMkLst>
            <pc:docMk/>
            <pc:sldMk cId="1967249345" sldId="307"/>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967249345" sldId="307"/>
            <ac:spMk id="7" creationId="{00000000-0000-0000-0000-000000000000}"/>
          </ac:spMkLst>
        </pc:spChg>
        <pc:spChg chg="mod">
          <ac:chgData name="Gerth Stølting Brodal" userId="04ef4784-6591-4f86-a140-f5c3b108582a" providerId="ADAL" clId="{EE2C17C0-1D70-424E-A6AD-F76FBCBC6F35}" dt="2026-01-25T22:34:35.855" v="157" actId="790"/>
          <ac:spMkLst>
            <pc:docMk/>
            <pc:sldMk cId="1967249345" sldId="307"/>
            <ac:spMk id="8" creationId="{00000000-0000-0000-0000-000000000000}"/>
          </ac:spMkLst>
        </pc:spChg>
        <pc:spChg chg="mod">
          <ac:chgData name="Gerth Stølting Brodal" userId="04ef4784-6591-4f86-a140-f5c3b108582a" providerId="ADAL" clId="{EE2C17C0-1D70-424E-A6AD-F76FBCBC6F35}" dt="2026-01-25T22:34:35.855" v="157" actId="790"/>
          <ac:spMkLst>
            <pc:docMk/>
            <pc:sldMk cId="1967249345" sldId="307"/>
            <ac:spMk id="14" creationId="{00000000-0000-0000-0000-000000000000}"/>
          </ac:spMkLst>
        </pc:spChg>
        <pc:spChg chg="mod">
          <ac:chgData name="Gerth Stølting Brodal" userId="04ef4784-6591-4f86-a140-f5c3b108582a" providerId="ADAL" clId="{EE2C17C0-1D70-424E-A6AD-F76FBCBC6F35}" dt="2026-01-25T22:34:35.855" v="157" actId="790"/>
          <ac:spMkLst>
            <pc:docMk/>
            <pc:sldMk cId="1967249345" sldId="307"/>
            <ac:spMk id="16" creationId="{00000000-0000-0000-0000-000000000000}"/>
          </ac:spMkLst>
        </pc:spChg>
        <pc:spChg chg="mod">
          <ac:chgData name="Gerth Stølting Brodal" userId="04ef4784-6591-4f86-a140-f5c3b108582a" providerId="ADAL" clId="{EE2C17C0-1D70-424E-A6AD-F76FBCBC6F35}" dt="2026-01-25T22:34:35.855" v="157" actId="790"/>
          <ac:spMkLst>
            <pc:docMk/>
            <pc:sldMk cId="1967249345" sldId="307"/>
            <ac:spMk id="17" creationId="{00000000-0000-0000-0000-000000000000}"/>
          </ac:spMkLst>
        </pc:spChg>
        <pc:spChg chg="mod">
          <ac:chgData name="Gerth Stølting Brodal" userId="04ef4784-6591-4f86-a140-f5c3b108582a" providerId="ADAL" clId="{EE2C17C0-1D70-424E-A6AD-F76FBCBC6F35}" dt="2026-01-25T22:34:35.855" v="157" actId="790"/>
          <ac:spMkLst>
            <pc:docMk/>
            <pc:sldMk cId="1967249345" sldId="307"/>
            <ac:spMk id="18" creationId="{00000000-0000-0000-0000-000000000000}"/>
          </ac:spMkLst>
        </pc:spChg>
        <pc:spChg chg="mod">
          <ac:chgData name="Gerth Stølting Brodal" userId="04ef4784-6591-4f86-a140-f5c3b108582a" providerId="ADAL" clId="{EE2C17C0-1D70-424E-A6AD-F76FBCBC6F35}" dt="2026-01-25T22:34:35.855" v="157" actId="790"/>
          <ac:spMkLst>
            <pc:docMk/>
            <pc:sldMk cId="1967249345" sldId="307"/>
            <ac:spMk id="58"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1967249345" sldId="307"/>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1967249345" sldId="307"/>
            <ac:graphicFrameMk id="6"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666519176" sldId="308"/>
        </pc:sldMkLst>
        <pc:spChg chg="mod">
          <ac:chgData name="Gerth Stølting Brodal" userId="04ef4784-6591-4f86-a140-f5c3b108582a" providerId="ADAL" clId="{EE2C17C0-1D70-424E-A6AD-F76FBCBC6F35}" dt="2026-01-25T22:34:35.855" v="157" actId="790"/>
          <ac:spMkLst>
            <pc:docMk/>
            <pc:sldMk cId="666519176" sldId="308"/>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666519176" sldId="308"/>
            <ac:spMk id="7" creationId="{00000000-0000-0000-0000-000000000000}"/>
          </ac:spMkLst>
        </pc:spChg>
        <pc:spChg chg="mod">
          <ac:chgData name="Gerth Stølting Brodal" userId="04ef4784-6591-4f86-a140-f5c3b108582a" providerId="ADAL" clId="{EE2C17C0-1D70-424E-A6AD-F76FBCBC6F35}" dt="2026-01-25T22:34:35.855" v="157" actId="790"/>
          <ac:spMkLst>
            <pc:docMk/>
            <pc:sldMk cId="666519176" sldId="308"/>
            <ac:spMk id="8" creationId="{00000000-0000-0000-0000-000000000000}"/>
          </ac:spMkLst>
        </pc:spChg>
        <pc:spChg chg="mod">
          <ac:chgData name="Gerth Stølting Brodal" userId="04ef4784-6591-4f86-a140-f5c3b108582a" providerId="ADAL" clId="{EE2C17C0-1D70-424E-A6AD-F76FBCBC6F35}" dt="2026-01-25T22:34:35.855" v="157" actId="790"/>
          <ac:spMkLst>
            <pc:docMk/>
            <pc:sldMk cId="666519176" sldId="308"/>
            <ac:spMk id="11" creationId="{00000000-0000-0000-0000-000000000000}"/>
          </ac:spMkLst>
        </pc:spChg>
        <pc:spChg chg="mod">
          <ac:chgData name="Gerth Stølting Brodal" userId="04ef4784-6591-4f86-a140-f5c3b108582a" providerId="ADAL" clId="{EE2C17C0-1D70-424E-A6AD-F76FBCBC6F35}" dt="2026-01-25T22:34:35.855" v="157" actId="790"/>
          <ac:spMkLst>
            <pc:docMk/>
            <pc:sldMk cId="666519176" sldId="308"/>
            <ac:spMk id="19"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666519176" sldId="308"/>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666519176" sldId="308"/>
            <ac:graphicFrameMk id="6"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2406967440" sldId="309"/>
        </pc:sldMkLst>
        <pc:spChg chg="mod">
          <ac:chgData name="Gerth Stølting Brodal" userId="04ef4784-6591-4f86-a140-f5c3b108582a" providerId="ADAL" clId="{EE2C17C0-1D70-424E-A6AD-F76FBCBC6F35}" dt="2026-01-25T22:34:35.855" v="157" actId="790"/>
          <ac:spMkLst>
            <pc:docMk/>
            <pc:sldMk cId="2406967440" sldId="309"/>
            <ac:spMk id="2"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3461060157" sldId="310"/>
        </pc:sldMkLst>
        <pc:spChg chg="mod">
          <ac:chgData name="Gerth Stølting Brodal" userId="04ef4784-6591-4f86-a140-f5c3b108582a" providerId="ADAL" clId="{EE2C17C0-1D70-424E-A6AD-F76FBCBC6F35}" dt="2026-01-25T22:34:35.855" v="157" actId="790"/>
          <ac:spMkLst>
            <pc:docMk/>
            <pc:sldMk cId="3461060157" sldId="310"/>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461060157" sldId="310"/>
            <ac:spMk id="10"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3461060157" sldId="310"/>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3461060157" sldId="310"/>
            <ac:graphicFrameMk id="5"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3461060157" sldId="310"/>
            <ac:graphicFrameMk id="6"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3461060157" sldId="310"/>
            <ac:graphicFrameMk id="7"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3461060157" sldId="310"/>
            <ac:graphicFrameMk id="8"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3924199878" sldId="311"/>
        </pc:sldMkLst>
        <pc:spChg chg="mod">
          <ac:chgData name="Gerth Stølting Brodal" userId="04ef4784-6591-4f86-a140-f5c3b108582a" providerId="ADAL" clId="{EE2C17C0-1D70-424E-A6AD-F76FBCBC6F35}" dt="2026-01-25T22:34:35.855" v="157" actId="790"/>
          <ac:spMkLst>
            <pc:docMk/>
            <pc:sldMk cId="3924199878" sldId="311"/>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924199878" sldId="311"/>
            <ac:spMk id="7" creationId="{00000000-0000-0000-0000-000000000000}"/>
          </ac:spMkLst>
        </pc:spChg>
        <pc:spChg chg="mod">
          <ac:chgData name="Gerth Stølting Brodal" userId="04ef4784-6591-4f86-a140-f5c3b108582a" providerId="ADAL" clId="{EE2C17C0-1D70-424E-A6AD-F76FBCBC6F35}" dt="2026-01-25T22:34:35.855" v="157" actId="790"/>
          <ac:spMkLst>
            <pc:docMk/>
            <pc:sldMk cId="3924199878" sldId="311"/>
            <ac:spMk id="8" creationId="{00000000-0000-0000-0000-000000000000}"/>
          </ac:spMkLst>
        </pc:spChg>
        <pc:spChg chg="mod">
          <ac:chgData name="Gerth Stølting Brodal" userId="04ef4784-6591-4f86-a140-f5c3b108582a" providerId="ADAL" clId="{EE2C17C0-1D70-424E-A6AD-F76FBCBC6F35}" dt="2026-01-25T22:34:35.855" v="157" actId="790"/>
          <ac:spMkLst>
            <pc:docMk/>
            <pc:sldMk cId="3924199878" sldId="311"/>
            <ac:spMk id="9" creationId="{00000000-0000-0000-0000-000000000000}"/>
          </ac:spMkLst>
        </pc:spChg>
        <pc:spChg chg="mod">
          <ac:chgData name="Gerth Stølting Brodal" userId="04ef4784-6591-4f86-a140-f5c3b108582a" providerId="ADAL" clId="{EE2C17C0-1D70-424E-A6AD-F76FBCBC6F35}" dt="2026-01-25T22:34:35.855" v="157" actId="790"/>
          <ac:spMkLst>
            <pc:docMk/>
            <pc:sldMk cId="3924199878" sldId="311"/>
            <ac:spMk id="11"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3924199878" sldId="311"/>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3924199878" sldId="311"/>
            <ac:graphicFrameMk id="6"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1014052246" sldId="312"/>
        </pc:sldMkLst>
        <pc:spChg chg="mod">
          <ac:chgData name="Gerth Stølting Brodal" userId="04ef4784-6591-4f86-a140-f5c3b108582a" providerId="ADAL" clId="{EE2C17C0-1D70-424E-A6AD-F76FBCBC6F35}" dt="2026-01-25T22:34:35.855" v="157" actId="790"/>
          <ac:spMkLst>
            <pc:docMk/>
            <pc:sldMk cId="1014052246" sldId="312"/>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014052246" sldId="312"/>
            <ac:spMk id="7" creationId="{00000000-0000-0000-0000-000000000000}"/>
          </ac:spMkLst>
        </pc:spChg>
        <pc:spChg chg="mod">
          <ac:chgData name="Gerth Stølting Brodal" userId="04ef4784-6591-4f86-a140-f5c3b108582a" providerId="ADAL" clId="{EE2C17C0-1D70-424E-A6AD-F76FBCBC6F35}" dt="2026-01-25T22:34:35.855" v="157" actId="790"/>
          <ac:spMkLst>
            <pc:docMk/>
            <pc:sldMk cId="1014052246" sldId="312"/>
            <ac:spMk id="12" creationId="{00000000-0000-0000-0000-000000000000}"/>
          </ac:spMkLst>
        </pc:spChg>
        <pc:spChg chg="mod">
          <ac:chgData name="Gerth Stølting Brodal" userId="04ef4784-6591-4f86-a140-f5c3b108582a" providerId="ADAL" clId="{EE2C17C0-1D70-424E-A6AD-F76FBCBC6F35}" dt="2026-01-25T22:34:35.855" v="157" actId="790"/>
          <ac:spMkLst>
            <pc:docMk/>
            <pc:sldMk cId="1014052246" sldId="312"/>
            <ac:spMk id="14"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1014052246" sldId="312"/>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1014052246" sldId="312"/>
            <ac:graphicFrameMk id="6" creationId="{00000000-0000-0000-0000-000000000000}"/>
          </ac:graphicFrameMkLst>
        </pc:graphicFrameChg>
      </pc:sldChg>
      <pc:sldChg chg="modSp mod modNotesTx">
        <pc:chgData name="Gerth Stølting Brodal" userId="04ef4784-6591-4f86-a140-f5c3b108582a" providerId="ADAL" clId="{EE2C17C0-1D70-424E-A6AD-F76FBCBC6F35}" dt="2026-01-25T22:34:49.483" v="158" actId="790"/>
        <pc:sldMkLst>
          <pc:docMk/>
          <pc:sldMk cId="1958624224" sldId="313"/>
        </pc:sldMkLst>
        <pc:spChg chg="mod">
          <ac:chgData name="Gerth Stølting Brodal" userId="04ef4784-6591-4f86-a140-f5c3b108582a" providerId="ADAL" clId="{EE2C17C0-1D70-424E-A6AD-F76FBCBC6F35}" dt="2026-01-25T22:34:35.855" v="157" actId="790"/>
          <ac:spMkLst>
            <pc:docMk/>
            <pc:sldMk cId="1958624224" sldId="313"/>
            <ac:spMk id="2" creationId="{00000000-0000-0000-0000-000000000000}"/>
          </ac:spMkLst>
        </pc:spChg>
        <pc:spChg chg="mod">
          <ac:chgData name="Gerth Stølting Brodal" userId="04ef4784-6591-4f86-a140-f5c3b108582a" providerId="ADAL" clId="{EE2C17C0-1D70-424E-A6AD-F76FBCBC6F35}" dt="2026-01-25T22:34:49.483" v="158" actId="790"/>
          <ac:spMkLst>
            <pc:docMk/>
            <pc:sldMk cId="1958624224" sldId="313"/>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1706296215" sldId="314"/>
        </pc:sldMkLst>
        <pc:spChg chg="mod">
          <ac:chgData name="Gerth Stølting Brodal" userId="04ef4784-6591-4f86-a140-f5c3b108582a" providerId="ADAL" clId="{EE2C17C0-1D70-424E-A6AD-F76FBCBC6F35}" dt="2026-01-25T22:34:35.855" v="157" actId="790"/>
          <ac:spMkLst>
            <pc:docMk/>
            <pc:sldMk cId="1706296215" sldId="314"/>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706296215" sldId="314"/>
            <ac:spMk id="7" creationId="{00000000-0000-0000-0000-000000000000}"/>
          </ac:spMkLst>
        </pc:spChg>
        <pc:spChg chg="mod">
          <ac:chgData name="Gerth Stølting Brodal" userId="04ef4784-6591-4f86-a140-f5c3b108582a" providerId="ADAL" clId="{EE2C17C0-1D70-424E-A6AD-F76FBCBC6F35}" dt="2026-01-25T22:34:35.855" v="157" actId="790"/>
          <ac:spMkLst>
            <pc:docMk/>
            <pc:sldMk cId="1706296215" sldId="314"/>
            <ac:spMk id="9" creationId="{00000000-0000-0000-0000-000000000000}"/>
          </ac:spMkLst>
        </pc:spChg>
        <pc:spChg chg="mod">
          <ac:chgData name="Gerth Stølting Brodal" userId="04ef4784-6591-4f86-a140-f5c3b108582a" providerId="ADAL" clId="{EE2C17C0-1D70-424E-A6AD-F76FBCBC6F35}" dt="2026-01-25T22:34:35.855" v="157" actId="790"/>
          <ac:spMkLst>
            <pc:docMk/>
            <pc:sldMk cId="1706296215" sldId="314"/>
            <ac:spMk id="10"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1706296215" sldId="314"/>
            <ac:graphicFrameMk id="6"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1706296215" sldId="314"/>
            <ac:graphicFrameMk id="8"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3744174561" sldId="315"/>
        </pc:sldMkLst>
        <pc:spChg chg="mod">
          <ac:chgData name="Gerth Stølting Brodal" userId="04ef4784-6591-4f86-a140-f5c3b108582a" providerId="ADAL" clId="{EE2C17C0-1D70-424E-A6AD-F76FBCBC6F35}" dt="2026-01-25T22:34:35.855" v="157" actId="790"/>
          <ac:spMkLst>
            <pc:docMk/>
            <pc:sldMk cId="3744174561" sldId="315"/>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744174561" sldId="315"/>
            <ac:spMk id="3"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3744174561" sldId="315"/>
            <ac:graphicFrameMk id="9"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3019894234" sldId="316"/>
        </pc:sldMkLst>
        <pc:spChg chg="mod">
          <ac:chgData name="Gerth Stølting Brodal" userId="04ef4784-6591-4f86-a140-f5c3b108582a" providerId="ADAL" clId="{EE2C17C0-1D70-424E-A6AD-F76FBCBC6F35}" dt="2026-01-25T22:34:35.855" v="157" actId="790"/>
          <ac:spMkLst>
            <pc:docMk/>
            <pc:sldMk cId="3019894234" sldId="316"/>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019894234" sldId="316"/>
            <ac:spMk id="5"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3019894234" sldId="316"/>
            <ac:graphicFrameMk id="8"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3747827721" sldId="317"/>
        </pc:sldMkLst>
        <pc:spChg chg="mod">
          <ac:chgData name="Gerth Stølting Brodal" userId="04ef4784-6591-4f86-a140-f5c3b108582a" providerId="ADAL" clId="{EE2C17C0-1D70-424E-A6AD-F76FBCBC6F35}" dt="2026-01-25T22:34:35.855" v="157" actId="790"/>
          <ac:spMkLst>
            <pc:docMk/>
            <pc:sldMk cId="3747827721" sldId="317"/>
            <ac:spMk id="2"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3747827721" sldId="317"/>
            <ac:graphicFrameMk id="8"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1956824557" sldId="318"/>
        </pc:sldMkLst>
        <pc:spChg chg="mod">
          <ac:chgData name="Gerth Stølting Brodal" userId="04ef4784-6591-4f86-a140-f5c3b108582a" providerId="ADAL" clId="{EE2C17C0-1D70-424E-A6AD-F76FBCBC6F35}" dt="2026-01-25T22:34:35.855" v="157" actId="790"/>
          <ac:spMkLst>
            <pc:docMk/>
            <pc:sldMk cId="1956824557" sldId="318"/>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956824557" sldId="318"/>
            <ac:spMk id="4" creationId="{00000000-0000-0000-0000-000000000000}"/>
          </ac:spMkLst>
        </pc:spChg>
        <pc:spChg chg="mod">
          <ac:chgData name="Gerth Stølting Brodal" userId="04ef4784-6591-4f86-a140-f5c3b108582a" providerId="ADAL" clId="{EE2C17C0-1D70-424E-A6AD-F76FBCBC6F35}" dt="2026-01-25T22:34:35.855" v="157" actId="790"/>
          <ac:spMkLst>
            <pc:docMk/>
            <pc:sldMk cId="1956824557" sldId="318"/>
            <ac:spMk id="5" creationId="{00000000-0000-0000-0000-000000000000}"/>
          </ac:spMkLst>
        </pc:spChg>
        <pc:spChg chg="mod">
          <ac:chgData name="Gerth Stølting Brodal" userId="04ef4784-6591-4f86-a140-f5c3b108582a" providerId="ADAL" clId="{EE2C17C0-1D70-424E-A6AD-F76FBCBC6F35}" dt="2026-01-25T22:34:35.855" v="157" actId="790"/>
          <ac:spMkLst>
            <pc:docMk/>
            <pc:sldMk cId="1956824557" sldId="318"/>
            <ac:spMk id="6"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1956824557" sldId="318"/>
            <ac:graphicFrameMk id="9" creationId="{00000000-0000-0000-0000-000000000000}"/>
          </ac:graphicFrameMkLst>
        </pc:graphicFrameChg>
      </pc:sldChg>
      <pc:sldChg chg="modSp mod modNotesTx">
        <pc:chgData name="Gerth Stølting Brodal" userId="04ef4784-6591-4f86-a140-f5c3b108582a" providerId="ADAL" clId="{EE2C17C0-1D70-424E-A6AD-F76FBCBC6F35}" dt="2026-01-25T22:34:35.855" v="157" actId="790"/>
        <pc:sldMkLst>
          <pc:docMk/>
          <pc:sldMk cId="615916609" sldId="320"/>
        </pc:sldMkLst>
        <pc:spChg chg="mod">
          <ac:chgData name="Gerth Stølting Brodal" userId="04ef4784-6591-4f86-a140-f5c3b108582a" providerId="ADAL" clId="{EE2C17C0-1D70-424E-A6AD-F76FBCBC6F35}" dt="2026-01-25T22:34:35.855" v="157" actId="790"/>
          <ac:spMkLst>
            <pc:docMk/>
            <pc:sldMk cId="615916609" sldId="320"/>
            <ac:spMk id="2"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615916609" sldId="320"/>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615916609" sldId="320"/>
            <ac:graphicFrameMk id="5"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615916609" sldId="320"/>
            <ac:graphicFrameMk id="6"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615916609" sldId="320"/>
            <ac:graphicFrameMk id="7"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3713377769" sldId="321"/>
        </pc:sldMkLst>
        <pc:spChg chg="mod">
          <ac:chgData name="Gerth Stølting Brodal" userId="04ef4784-6591-4f86-a140-f5c3b108582a" providerId="ADAL" clId="{EE2C17C0-1D70-424E-A6AD-F76FBCBC6F35}" dt="2026-01-25T22:34:35.855" v="157" actId="790"/>
          <ac:spMkLst>
            <pc:docMk/>
            <pc:sldMk cId="3713377769" sldId="321"/>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713377769" sldId="321"/>
            <ac:spMk id="3" creationId="{00000000-0000-0000-0000-000000000000}"/>
          </ac:spMkLst>
        </pc:spChg>
        <pc:spChg chg="mod">
          <ac:chgData name="Gerth Stølting Brodal" userId="04ef4784-6591-4f86-a140-f5c3b108582a" providerId="ADAL" clId="{EE2C17C0-1D70-424E-A6AD-F76FBCBC6F35}" dt="2026-01-25T22:34:35.855" v="157" actId="790"/>
          <ac:spMkLst>
            <pc:docMk/>
            <pc:sldMk cId="3713377769" sldId="321"/>
            <ac:spMk id="5" creationId="{00000000-0000-0000-0000-000000000000}"/>
          </ac:spMkLst>
        </pc:spChg>
        <pc:spChg chg="mod">
          <ac:chgData name="Gerth Stølting Brodal" userId="04ef4784-6591-4f86-a140-f5c3b108582a" providerId="ADAL" clId="{EE2C17C0-1D70-424E-A6AD-F76FBCBC6F35}" dt="2026-01-25T22:34:35.855" v="157" actId="790"/>
          <ac:spMkLst>
            <pc:docMk/>
            <pc:sldMk cId="3713377769" sldId="321"/>
            <ac:spMk id="9" creationId="{00000000-0000-0000-0000-000000000000}"/>
          </ac:spMkLst>
        </pc:spChg>
        <pc:spChg chg="mod">
          <ac:chgData name="Gerth Stølting Brodal" userId="04ef4784-6591-4f86-a140-f5c3b108582a" providerId="ADAL" clId="{EE2C17C0-1D70-424E-A6AD-F76FBCBC6F35}" dt="2026-01-25T22:34:35.855" v="157" actId="790"/>
          <ac:spMkLst>
            <pc:docMk/>
            <pc:sldMk cId="3713377769" sldId="321"/>
            <ac:spMk id="10" creationId="{00000000-0000-0000-0000-000000000000}"/>
          </ac:spMkLst>
        </pc:spChg>
        <pc:spChg chg="mod">
          <ac:chgData name="Gerth Stølting Brodal" userId="04ef4784-6591-4f86-a140-f5c3b108582a" providerId="ADAL" clId="{EE2C17C0-1D70-424E-A6AD-F76FBCBC6F35}" dt="2026-01-25T22:34:35.855" v="157" actId="790"/>
          <ac:spMkLst>
            <pc:docMk/>
            <pc:sldMk cId="3713377769" sldId="321"/>
            <ac:spMk id="12" creationId="{00000000-0000-0000-0000-000000000000}"/>
          </ac:spMkLst>
        </pc:spChg>
        <pc:spChg chg="mod">
          <ac:chgData name="Gerth Stølting Brodal" userId="04ef4784-6591-4f86-a140-f5c3b108582a" providerId="ADAL" clId="{EE2C17C0-1D70-424E-A6AD-F76FBCBC6F35}" dt="2026-01-25T22:34:35.855" v="157" actId="790"/>
          <ac:spMkLst>
            <pc:docMk/>
            <pc:sldMk cId="3713377769" sldId="321"/>
            <ac:spMk id="14" creationId="{00000000-0000-0000-0000-000000000000}"/>
          </ac:spMkLst>
        </pc:spChg>
        <pc:spChg chg="mod">
          <ac:chgData name="Gerth Stølting Brodal" userId="04ef4784-6591-4f86-a140-f5c3b108582a" providerId="ADAL" clId="{EE2C17C0-1D70-424E-A6AD-F76FBCBC6F35}" dt="2026-01-25T22:34:35.855" v="157" actId="790"/>
          <ac:spMkLst>
            <pc:docMk/>
            <pc:sldMk cId="3713377769" sldId="321"/>
            <ac:spMk id="18" creationId="{00000000-0000-0000-0000-000000000000}"/>
          </ac:spMkLst>
        </pc:spChg>
        <pc:spChg chg="mod">
          <ac:chgData name="Gerth Stølting Brodal" userId="04ef4784-6591-4f86-a140-f5c3b108582a" providerId="ADAL" clId="{EE2C17C0-1D70-424E-A6AD-F76FBCBC6F35}" dt="2026-01-25T22:34:35.855" v="157" actId="790"/>
          <ac:spMkLst>
            <pc:docMk/>
            <pc:sldMk cId="3713377769" sldId="321"/>
            <ac:spMk id="19"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3713377769" sldId="321"/>
            <ac:graphicFrameMk id="15"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2209118640" sldId="322"/>
        </pc:sldMkLst>
        <pc:spChg chg="mod">
          <ac:chgData name="Gerth Stølting Brodal" userId="04ef4784-6591-4f86-a140-f5c3b108582a" providerId="ADAL" clId="{EE2C17C0-1D70-424E-A6AD-F76FBCBC6F35}" dt="2026-01-25T22:34:35.855" v="157" actId="790"/>
          <ac:spMkLst>
            <pc:docMk/>
            <pc:sldMk cId="2209118640" sldId="322"/>
            <ac:spMk id="18"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19"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22"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58"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68"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89"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91"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116"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119"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170" creationId="{00000000-0000-0000-0000-000000000000}"/>
          </ac:spMkLst>
        </pc:spChg>
      </pc:sldChg>
      <pc:sldChg chg="modSp mod modNotesTx">
        <pc:chgData name="Gerth Stølting Brodal" userId="04ef4784-6591-4f86-a140-f5c3b108582a" providerId="ADAL" clId="{EE2C17C0-1D70-424E-A6AD-F76FBCBC6F35}" dt="2026-01-25T23:02:18.309" v="212" actId="20577"/>
        <pc:sldMkLst>
          <pc:docMk/>
          <pc:sldMk cId="3427877334" sldId="323"/>
        </pc:sldMkLst>
        <pc:spChg chg="mod">
          <ac:chgData name="Gerth Stølting Brodal" userId="04ef4784-6591-4f86-a140-f5c3b108582a" providerId="ADAL" clId="{EE2C17C0-1D70-424E-A6AD-F76FBCBC6F35}" dt="2026-01-25T22:34:35.855" v="157" actId="790"/>
          <ac:spMkLst>
            <pc:docMk/>
            <pc:sldMk cId="3427877334" sldId="323"/>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427877334" sldId="323"/>
            <ac:spMk id="3" creationId="{00000000-0000-0000-0000-000000000000}"/>
          </ac:spMkLst>
        </pc:spChg>
        <pc:spChg chg="mod">
          <ac:chgData name="Gerth Stølting Brodal" userId="04ef4784-6591-4f86-a140-f5c3b108582a" providerId="ADAL" clId="{EE2C17C0-1D70-424E-A6AD-F76FBCBC6F35}" dt="2026-01-25T23:02:18.309" v="212" actId="20577"/>
          <ac:spMkLst>
            <pc:docMk/>
            <pc:sldMk cId="3427877334" sldId="323"/>
            <ac:spMk id="4" creationId="{00000000-0000-0000-0000-000000000000}"/>
          </ac:spMkLst>
        </pc:spChg>
      </pc:sldChg>
      <pc:sldChg chg="addSp delSp modSp mod">
        <pc:chgData name="Gerth Stølting Brodal" userId="04ef4784-6591-4f86-a140-f5c3b108582a" providerId="ADAL" clId="{EE2C17C0-1D70-424E-A6AD-F76FBCBC6F35}" dt="2026-01-25T22:34:35.855" v="157" actId="790"/>
        <pc:sldMkLst>
          <pc:docMk/>
          <pc:sldMk cId="309929601" sldId="324"/>
        </pc:sldMkLst>
        <pc:spChg chg="mod">
          <ac:chgData name="Gerth Stølting Brodal" userId="04ef4784-6591-4f86-a140-f5c3b108582a" providerId="ADAL" clId="{EE2C17C0-1D70-424E-A6AD-F76FBCBC6F35}" dt="2026-01-25T22:34:35.855" v="157" actId="790"/>
          <ac:spMkLst>
            <pc:docMk/>
            <pc:sldMk cId="309929601" sldId="324"/>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09929601" sldId="324"/>
            <ac:spMk id="4" creationId="{00000000-0000-0000-0000-000000000000}"/>
          </ac:spMkLst>
        </pc:spChg>
        <pc:picChg chg="add mod">
          <ac:chgData name="Gerth Stølting Brodal" userId="04ef4784-6591-4f86-a140-f5c3b108582a" providerId="ADAL" clId="{EE2C17C0-1D70-424E-A6AD-F76FBCBC6F35}" dt="2026-01-24T00:18:09.197" v="37" actId="1076"/>
          <ac:picMkLst>
            <pc:docMk/>
            <pc:sldMk cId="309929601" sldId="324"/>
            <ac:picMk id="9" creationId="{2E4FA90F-9C10-D6C3-7601-DACE28ADBF1D}"/>
          </ac:picMkLst>
        </pc:picChg>
      </pc:sldChg>
      <pc:sldChg chg="addSp delSp modSp mod">
        <pc:chgData name="Gerth Stølting Brodal" userId="04ef4784-6591-4f86-a140-f5c3b108582a" providerId="ADAL" clId="{EE2C17C0-1D70-424E-A6AD-F76FBCBC6F35}" dt="2026-01-25T22:34:35.855" v="157" actId="790"/>
        <pc:sldMkLst>
          <pc:docMk/>
          <pc:sldMk cId="3115951394" sldId="325"/>
        </pc:sldMkLst>
        <pc:spChg chg="mod">
          <ac:chgData name="Gerth Stølting Brodal" userId="04ef4784-6591-4f86-a140-f5c3b108582a" providerId="ADAL" clId="{EE2C17C0-1D70-424E-A6AD-F76FBCBC6F35}" dt="2026-01-25T22:34:35.855" v="157" actId="790"/>
          <ac:spMkLst>
            <pc:docMk/>
            <pc:sldMk cId="3115951394" sldId="325"/>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115951394" sldId="325"/>
            <ac:spMk id="5" creationId="{00000000-0000-0000-0000-000000000000}"/>
          </ac:spMkLst>
        </pc:spChg>
        <pc:spChg chg="mod">
          <ac:chgData name="Gerth Stølting Brodal" userId="04ef4784-6591-4f86-a140-f5c3b108582a" providerId="ADAL" clId="{EE2C17C0-1D70-424E-A6AD-F76FBCBC6F35}" dt="2026-01-25T22:34:35.855" v="157" actId="790"/>
          <ac:spMkLst>
            <pc:docMk/>
            <pc:sldMk cId="3115951394" sldId="325"/>
            <ac:spMk id="7" creationId="{9EE0A2FC-45F6-472F-84FC-B057B7D4B6D2}"/>
          </ac:spMkLst>
        </pc:spChg>
        <pc:picChg chg="add mod ord">
          <ac:chgData name="Gerth Stølting Brodal" userId="04ef4784-6591-4f86-a140-f5c3b108582a" providerId="ADAL" clId="{EE2C17C0-1D70-424E-A6AD-F76FBCBC6F35}" dt="2026-01-24T00:15:25.386" v="27" actId="1076"/>
          <ac:picMkLst>
            <pc:docMk/>
            <pc:sldMk cId="3115951394" sldId="325"/>
            <ac:picMk id="6" creationId="{8A32E563-0EDC-10E3-B248-F91D809D10DF}"/>
          </ac:picMkLst>
        </pc:picChg>
      </pc:sldChg>
      <pc:sldChg chg="modSp mod">
        <pc:chgData name="Gerth Stølting Brodal" userId="04ef4784-6591-4f86-a140-f5c3b108582a" providerId="ADAL" clId="{EE2C17C0-1D70-424E-A6AD-F76FBCBC6F35}" dt="2026-01-25T22:34:35.855" v="157" actId="790"/>
        <pc:sldMkLst>
          <pc:docMk/>
          <pc:sldMk cId="2268915177" sldId="326"/>
        </pc:sldMkLst>
        <pc:spChg chg="mod">
          <ac:chgData name="Gerth Stølting Brodal" userId="04ef4784-6591-4f86-a140-f5c3b108582a" providerId="ADAL" clId="{EE2C17C0-1D70-424E-A6AD-F76FBCBC6F35}" dt="2026-01-25T22:34:35.855" v="157" actId="790"/>
          <ac:spMkLst>
            <pc:docMk/>
            <pc:sldMk cId="2268915177" sldId="326"/>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2268915177" sldId="326"/>
            <ac:spMk id="5"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2268915177" sldId="326"/>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2268915177" sldId="326"/>
            <ac:graphicFrameMk id="6" creationId="{00000000-0000-0000-0000-000000000000}"/>
          </ac:graphicFrameMkLst>
        </pc:graphicFrameChg>
      </pc:sldChg>
      <pc:sldChg chg="modSp mod">
        <pc:chgData name="Gerth Stølting Brodal" userId="04ef4784-6591-4f86-a140-f5c3b108582a" providerId="ADAL" clId="{EE2C17C0-1D70-424E-A6AD-F76FBCBC6F35}" dt="2026-01-25T23:31:35.385" v="216"/>
        <pc:sldMkLst>
          <pc:docMk/>
          <pc:sldMk cId="3264562579" sldId="327"/>
        </pc:sldMkLst>
        <pc:spChg chg="mod">
          <ac:chgData name="Gerth Stølting Brodal" userId="04ef4784-6591-4f86-a140-f5c3b108582a" providerId="ADAL" clId="{EE2C17C0-1D70-424E-A6AD-F76FBCBC6F35}" dt="2026-01-25T22:34:35.855" v="157" actId="790"/>
          <ac:spMkLst>
            <pc:docMk/>
            <pc:sldMk cId="3264562579" sldId="327"/>
            <ac:spMk id="2" creationId="{00000000-0000-0000-0000-000000000000}"/>
          </ac:spMkLst>
        </pc:spChg>
        <pc:spChg chg="mod">
          <ac:chgData name="Gerth Stølting Brodal" userId="04ef4784-6591-4f86-a140-f5c3b108582a" providerId="ADAL" clId="{EE2C17C0-1D70-424E-A6AD-F76FBCBC6F35}" dt="2026-01-25T23:31:35.385" v="216"/>
          <ac:spMkLst>
            <pc:docMk/>
            <pc:sldMk cId="3264562579" sldId="327"/>
            <ac:spMk id="5" creationId="{00000000-0000-0000-0000-000000000000}"/>
          </ac:spMkLst>
        </pc:spChg>
        <pc:spChg chg="mod">
          <ac:chgData name="Gerth Stølting Brodal" userId="04ef4784-6591-4f86-a140-f5c3b108582a" providerId="ADAL" clId="{EE2C17C0-1D70-424E-A6AD-F76FBCBC6F35}" dt="2026-01-25T22:34:35.855" v="157" actId="790"/>
          <ac:spMkLst>
            <pc:docMk/>
            <pc:sldMk cId="3264562579" sldId="327"/>
            <ac:spMk id="7"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3264562579" sldId="327"/>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3264562579" sldId="327"/>
            <ac:graphicFrameMk id="6" creationId="{00000000-0000-0000-0000-000000000000}"/>
          </ac:graphicFrameMkLst>
        </pc:graphicFrameChg>
      </pc:sldChg>
      <pc:sldChg chg="modSp mod modNotesTx">
        <pc:chgData name="Gerth Stølting Brodal" userId="04ef4784-6591-4f86-a140-f5c3b108582a" providerId="ADAL" clId="{EE2C17C0-1D70-424E-A6AD-F76FBCBC6F35}" dt="2026-01-25T22:34:35.855" v="157" actId="790"/>
        <pc:sldMkLst>
          <pc:docMk/>
          <pc:sldMk cId="2180986456" sldId="328"/>
        </pc:sldMkLst>
        <pc:spChg chg="mod">
          <ac:chgData name="Gerth Stølting Brodal" userId="04ef4784-6591-4f86-a140-f5c3b108582a" providerId="ADAL" clId="{EE2C17C0-1D70-424E-A6AD-F76FBCBC6F35}" dt="2026-01-25T22:34:35.855" v="157" actId="790"/>
          <ac:spMkLst>
            <pc:docMk/>
            <pc:sldMk cId="2180986456" sldId="328"/>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2180986456" sldId="328"/>
            <ac:spMk id="11" creationId="{63724A2B-F633-4E4D-9DD2-CE0F3859372E}"/>
          </ac:spMkLst>
        </pc:spChg>
      </pc:sldChg>
      <pc:sldChg chg="modSp mod">
        <pc:chgData name="Gerth Stølting Brodal" userId="04ef4784-6591-4f86-a140-f5c3b108582a" providerId="ADAL" clId="{EE2C17C0-1D70-424E-A6AD-F76FBCBC6F35}" dt="2026-01-25T22:34:35.855" v="157" actId="790"/>
        <pc:sldMkLst>
          <pc:docMk/>
          <pc:sldMk cId="4119628656" sldId="329"/>
        </pc:sldMkLst>
        <pc:spChg chg="mod">
          <ac:chgData name="Gerth Stølting Brodal" userId="04ef4784-6591-4f86-a140-f5c3b108582a" providerId="ADAL" clId="{EE2C17C0-1D70-424E-A6AD-F76FBCBC6F35}" dt="2026-01-25T22:34:35.855" v="157" actId="790"/>
          <ac:spMkLst>
            <pc:docMk/>
            <pc:sldMk cId="4119628656" sldId="329"/>
            <ac:spMk id="2"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4012110156" sldId="330"/>
        </pc:sldMkLst>
        <pc:spChg chg="mod">
          <ac:chgData name="Gerth Stølting Brodal" userId="04ef4784-6591-4f86-a140-f5c3b108582a" providerId="ADAL" clId="{EE2C17C0-1D70-424E-A6AD-F76FBCBC6F35}" dt="2026-01-25T22:34:35.855" v="157" actId="790"/>
          <ac:spMkLst>
            <pc:docMk/>
            <pc:sldMk cId="4012110156" sldId="330"/>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4012110156" sldId="330"/>
            <ac:spMk id="3" creationId="{00000000-0000-0000-0000-000000000000}"/>
          </ac:spMkLst>
        </pc:spChg>
        <pc:spChg chg="mod">
          <ac:chgData name="Gerth Stølting Brodal" userId="04ef4784-6591-4f86-a140-f5c3b108582a" providerId="ADAL" clId="{EE2C17C0-1D70-424E-A6AD-F76FBCBC6F35}" dt="2026-01-25T22:34:35.855" v="157" actId="790"/>
          <ac:spMkLst>
            <pc:docMk/>
            <pc:sldMk cId="4012110156" sldId="330"/>
            <ac:spMk id="5" creationId="{00000000-0000-0000-0000-000000000000}"/>
          </ac:spMkLst>
        </pc:spChg>
        <pc:spChg chg="mod">
          <ac:chgData name="Gerth Stølting Brodal" userId="04ef4784-6591-4f86-a140-f5c3b108582a" providerId="ADAL" clId="{EE2C17C0-1D70-424E-A6AD-F76FBCBC6F35}" dt="2026-01-25T22:34:35.855" v="157" actId="790"/>
          <ac:spMkLst>
            <pc:docMk/>
            <pc:sldMk cId="4012110156" sldId="330"/>
            <ac:spMk id="6"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4012110156" sldId="330"/>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4012110156" sldId="330"/>
            <ac:graphicFrameMk id="11"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1568550686" sldId="331"/>
        </pc:sldMkLst>
        <pc:spChg chg="mod">
          <ac:chgData name="Gerth Stølting Brodal" userId="04ef4784-6591-4f86-a140-f5c3b108582a" providerId="ADAL" clId="{EE2C17C0-1D70-424E-A6AD-F76FBCBC6F35}" dt="2026-01-25T22:34:35.855" v="157" actId="790"/>
          <ac:spMkLst>
            <pc:docMk/>
            <pc:sldMk cId="1568550686" sldId="331"/>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568550686" sldId="331"/>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3690138470" sldId="332"/>
        </pc:sldMkLst>
        <pc:spChg chg="mod">
          <ac:chgData name="Gerth Stølting Brodal" userId="04ef4784-6591-4f86-a140-f5c3b108582a" providerId="ADAL" clId="{EE2C17C0-1D70-424E-A6AD-F76FBCBC6F35}" dt="2026-01-25T22:34:35.855" v="157" actId="790"/>
          <ac:spMkLst>
            <pc:docMk/>
            <pc:sldMk cId="3690138470" sldId="332"/>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690138470" sldId="332"/>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2049960106" sldId="333"/>
        </pc:sldMkLst>
        <pc:spChg chg="mod">
          <ac:chgData name="Gerth Stølting Brodal" userId="04ef4784-6591-4f86-a140-f5c3b108582a" providerId="ADAL" clId="{EE2C17C0-1D70-424E-A6AD-F76FBCBC6F35}" dt="2026-01-25T22:34:35.855" v="157" actId="790"/>
          <ac:spMkLst>
            <pc:docMk/>
            <pc:sldMk cId="2049960106" sldId="333"/>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2049960106" sldId="333"/>
            <ac:spMk id="3" creationId="{00000000-0000-0000-0000-000000000000}"/>
          </ac:spMkLst>
        </pc:spChg>
      </pc:sldChg>
      <pc:sldChg chg="modSp mod modNotesTx">
        <pc:chgData name="Gerth Stølting Brodal" userId="04ef4784-6591-4f86-a140-f5c3b108582a" providerId="ADAL" clId="{EE2C17C0-1D70-424E-A6AD-F76FBCBC6F35}" dt="2026-01-25T22:34:35.855" v="157" actId="790"/>
        <pc:sldMkLst>
          <pc:docMk/>
          <pc:sldMk cId="2542659022" sldId="334"/>
        </pc:sldMkLst>
        <pc:spChg chg="mod">
          <ac:chgData name="Gerth Stølting Brodal" userId="04ef4784-6591-4f86-a140-f5c3b108582a" providerId="ADAL" clId="{EE2C17C0-1D70-424E-A6AD-F76FBCBC6F35}" dt="2026-01-25T22:34:35.855" v="157" actId="790"/>
          <ac:spMkLst>
            <pc:docMk/>
            <pc:sldMk cId="2542659022" sldId="334"/>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2542659022" sldId="334"/>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3252775763" sldId="335"/>
        </pc:sldMkLst>
        <pc:spChg chg="mod">
          <ac:chgData name="Gerth Stølting Brodal" userId="04ef4784-6591-4f86-a140-f5c3b108582a" providerId="ADAL" clId="{EE2C17C0-1D70-424E-A6AD-F76FBCBC6F35}" dt="2026-01-25T22:34:35.855" v="157" actId="790"/>
          <ac:spMkLst>
            <pc:docMk/>
            <pc:sldMk cId="3252775763" sldId="335"/>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252775763" sldId="335"/>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552367060" sldId="336"/>
        </pc:sldMkLst>
        <pc:spChg chg="mod">
          <ac:chgData name="Gerth Stølting Brodal" userId="04ef4784-6591-4f86-a140-f5c3b108582a" providerId="ADAL" clId="{EE2C17C0-1D70-424E-A6AD-F76FBCBC6F35}" dt="2026-01-25T22:34:35.855" v="157" actId="790"/>
          <ac:spMkLst>
            <pc:docMk/>
            <pc:sldMk cId="552367060" sldId="336"/>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552367060" sldId="336"/>
            <ac:spMk id="8"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4226204160" sldId="337"/>
        </pc:sldMkLst>
        <pc:spChg chg="mod">
          <ac:chgData name="Gerth Stølting Brodal" userId="04ef4784-6591-4f86-a140-f5c3b108582a" providerId="ADAL" clId="{EE2C17C0-1D70-424E-A6AD-F76FBCBC6F35}" dt="2026-01-25T22:34:35.855" v="157" actId="790"/>
          <ac:spMkLst>
            <pc:docMk/>
            <pc:sldMk cId="4226204160" sldId="337"/>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4226204160" sldId="337"/>
            <ac:spMk id="3" creationId="{00000000-0000-0000-0000-000000000000}"/>
          </ac:spMkLst>
        </pc:spChg>
      </pc:sldChg>
      <pc:sldChg chg="modSp mod modNotesTx">
        <pc:chgData name="Gerth Stølting Brodal" userId="04ef4784-6591-4f86-a140-f5c3b108582a" providerId="ADAL" clId="{EE2C17C0-1D70-424E-A6AD-F76FBCBC6F35}" dt="2026-01-26T00:01:43.640" v="227"/>
        <pc:sldMkLst>
          <pc:docMk/>
          <pc:sldMk cId="48858613" sldId="339"/>
        </pc:sldMkLst>
        <pc:spChg chg="mod">
          <ac:chgData name="Gerth Stølting Brodal" userId="04ef4784-6591-4f86-a140-f5c3b108582a" providerId="ADAL" clId="{EE2C17C0-1D70-424E-A6AD-F76FBCBC6F35}" dt="2026-01-25T22:34:35.855" v="157" actId="790"/>
          <ac:spMkLst>
            <pc:docMk/>
            <pc:sldMk cId="48858613" sldId="339"/>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48858613" sldId="339"/>
            <ac:spMk id="3" creationId="{00000000-0000-0000-0000-000000000000}"/>
          </ac:spMkLst>
        </pc:spChg>
        <pc:spChg chg="mod">
          <ac:chgData name="Gerth Stølting Brodal" userId="04ef4784-6591-4f86-a140-f5c3b108582a" providerId="ADAL" clId="{EE2C17C0-1D70-424E-A6AD-F76FBCBC6F35}" dt="2026-01-26T00:00:51.864" v="222" actId="1582"/>
          <ac:spMkLst>
            <pc:docMk/>
            <pc:sldMk cId="48858613" sldId="339"/>
            <ac:spMk id="6" creationId="{00000000-0000-0000-0000-000000000000}"/>
          </ac:spMkLst>
        </pc:spChg>
        <pc:spChg chg="mod">
          <ac:chgData name="Gerth Stølting Brodal" userId="04ef4784-6591-4f86-a140-f5c3b108582a" providerId="ADAL" clId="{EE2C17C0-1D70-424E-A6AD-F76FBCBC6F35}" dt="2026-01-25T22:34:35.855" v="157" actId="790"/>
          <ac:spMkLst>
            <pc:docMk/>
            <pc:sldMk cId="48858613" sldId="339"/>
            <ac:spMk id="7" creationId="{00000000-0000-0000-0000-000000000000}"/>
          </ac:spMkLst>
        </pc:spChg>
        <pc:graphicFrameChg chg="mod modGraphic">
          <ac:chgData name="Gerth Stølting Brodal" userId="04ef4784-6591-4f86-a140-f5c3b108582a" providerId="ADAL" clId="{EE2C17C0-1D70-424E-A6AD-F76FBCBC6F35}" dt="2026-01-26T00:01:43.640" v="227"/>
          <ac:graphicFrameMkLst>
            <pc:docMk/>
            <pc:sldMk cId="48858613" sldId="339"/>
            <ac:graphicFrameMk id="5" creationId="{00000000-0000-0000-0000-000000000000}"/>
          </ac:graphicFrameMkLst>
        </pc:graphicFrameChg>
      </pc:sldChg>
      <pc:sldChg chg="modSp mod">
        <pc:chgData name="Gerth Stølting Brodal" userId="04ef4784-6591-4f86-a140-f5c3b108582a" providerId="ADAL" clId="{EE2C17C0-1D70-424E-A6AD-F76FBCBC6F35}" dt="2026-01-26T00:09:00.725" v="237" actId="6549"/>
        <pc:sldMkLst>
          <pc:docMk/>
          <pc:sldMk cId="1032111732" sldId="342"/>
        </pc:sldMkLst>
        <pc:spChg chg="mod">
          <ac:chgData name="Gerth Stølting Brodal" userId="04ef4784-6591-4f86-a140-f5c3b108582a" providerId="ADAL" clId="{EE2C17C0-1D70-424E-A6AD-F76FBCBC6F35}" dt="2026-01-25T22:34:35.855" v="157" actId="790"/>
          <ac:spMkLst>
            <pc:docMk/>
            <pc:sldMk cId="1032111732" sldId="342"/>
            <ac:spMk id="2" creationId="{00000000-0000-0000-0000-000000000000}"/>
          </ac:spMkLst>
        </pc:spChg>
        <pc:spChg chg="mod">
          <ac:chgData name="Gerth Stølting Brodal" userId="04ef4784-6591-4f86-a140-f5c3b108582a" providerId="ADAL" clId="{EE2C17C0-1D70-424E-A6AD-F76FBCBC6F35}" dt="2026-01-26T00:09:00.725" v="237" actId="6549"/>
          <ac:spMkLst>
            <pc:docMk/>
            <pc:sldMk cId="1032111732" sldId="342"/>
            <ac:spMk id="3" creationId="{00000000-0000-0000-0000-000000000000}"/>
          </ac:spMkLst>
        </pc:spChg>
        <pc:spChg chg="mod">
          <ac:chgData name="Gerth Stølting Brodal" userId="04ef4784-6591-4f86-a140-f5c3b108582a" providerId="ADAL" clId="{EE2C17C0-1D70-424E-A6AD-F76FBCBC6F35}" dt="2026-01-25T22:34:35.855" v="157" actId="790"/>
          <ac:spMkLst>
            <pc:docMk/>
            <pc:sldMk cId="1032111732" sldId="342"/>
            <ac:spMk id="4" creationId="{FD27AB17-99F0-4224-B06E-9FCFEB9B79D8}"/>
          </ac:spMkLst>
        </pc:spChg>
        <pc:spChg chg="mod">
          <ac:chgData name="Gerth Stølting Brodal" userId="04ef4784-6591-4f86-a140-f5c3b108582a" providerId="ADAL" clId="{EE2C17C0-1D70-424E-A6AD-F76FBCBC6F35}" dt="2026-01-25T22:34:35.855" v="157" actId="790"/>
          <ac:spMkLst>
            <pc:docMk/>
            <pc:sldMk cId="1032111732" sldId="342"/>
            <ac:spMk id="8" creationId="{A49233E9-62BE-8A26-E739-04B8D339B625}"/>
          </ac:spMkLst>
        </pc:spChg>
        <pc:spChg chg="mod">
          <ac:chgData name="Gerth Stølting Brodal" userId="04ef4784-6591-4f86-a140-f5c3b108582a" providerId="ADAL" clId="{EE2C17C0-1D70-424E-A6AD-F76FBCBC6F35}" dt="2026-01-25T22:34:35.855" v="157" actId="790"/>
          <ac:spMkLst>
            <pc:docMk/>
            <pc:sldMk cId="1032111732" sldId="342"/>
            <ac:spMk id="9" creationId="{623BF934-C344-A5CB-6860-50F26E607F57}"/>
          </ac:spMkLst>
        </pc:spChg>
        <pc:spChg chg="mod">
          <ac:chgData name="Gerth Stølting Brodal" userId="04ef4784-6591-4f86-a140-f5c3b108582a" providerId="ADAL" clId="{EE2C17C0-1D70-424E-A6AD-F76FBCBC6F35}" dt="2026-01-25T22:34:35.855" v="157" actId="790"/>
          <ac:spMkLst>
            <pc:docMk/>
            <pc:sldMk cId="1032111732" sldId="342"/>
            <ac:spMk id="10" creationId="{CB7E636A-EC06-5EA0-F13F-4E7884C95AF8}"/>
          </ac:spMkLst>
        </pc:spChg>
        <pc:spChg chg="mod">
          <ac:chgData name="Gerth Stølting Brodal" userId="04ef4784-6591-4f86-a140-f5c3b108582a" providerId="ADAL" clId="{EE2C17C0-1D70-424E-A6AD-F76FBCBC6F35}" dt="2026-01-25T22:34:35.855" v="157" actId="790"/>
          <ac:spMkLst>
            <pc:docMk/>
            <pc:sldMk cId="1032111732" sldId="342"/>
            <ac:spMk id="11" creationId="{3AA3733B-25EF-3785-15E0-9320A83F7189}"/>
          </ac:spMkLst>
        </pc:spChg>
      </pc:sldChg>
      <pc:sldChg chg="modSp mod">
        <pc:chgData name="Gerth Stølting Brodal" userId="04ef4784-6591-4f86-a140-f5c3b108582a" providerId="ADAL" clId="{EE2C17C0-1D70-424E-A6AD-F76FBCBC6F35}" dt="2026-01-25T22:34:35.855" v="157" actId="790"/>
        <pc:sldMkLst>
          <pc:docMk/>
          <pc:sldMk cId="536689368" sldId="343"/>
        </pc:sldMkLst>
        <pc:spChg chg="mod">
          <ac:chgData name="Gerth Stølting Brodal" userId="04ef4784-6591-4f86-a140-f5c3b108582a" providerId="ADAL" clId="{EE2C17C0-1D70-424E-A6AD-F76FBCBC6F35}" dt="2026-01-25T22:34:35.855" v="157" actId="790"/>
          <ac:spMkLst>
            <pc:docMk/>
            <pc:sldMk cId="536689368" sldId="343"/>
            <ac:spMk id="4"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5"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8"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10"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14"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22"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24"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30"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31"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33" creationId="{00000000-0000-0000-0000-000000000000}"/>
          </ac:spMkLst>
        </pc:spChg>
      </pc:sldChg>
      <pc:sldChg chg="modSp mod">
        <pc:chgData name="Gerth Stølting Brodal" userId="04ef4784-6591-4f86-a140-f5c3b108582a" providerId="ADAL" clId="{EE2C17C0-1D70-424E-A6AD-F76FBCBC6F35}" dt="2026-01-26T00:06:43.387" v="235" actId="20577"/>
        <pc:sldMkLst>
          <pc:docMk/>
          <pc:sldMk cId="3891098839" sldId="350"/>
        </pc:sldMkLst>
        <pc:spChg chg="mod">
          <ac:chgData name="Gerth Stølting Brodal" userId="04ef4784-6591-4f86-a140-f5c3b108582a" providerId="ADAL" clId="{EE2C17C0-1D70-424E-A6AD-F76FBCBC6F35}" dt="2026-01-25T22:34:35.855" v="157" actId="790"/>
          <ac:spMkLst>
            <pc:docMk/>
            <pc:sldMk cId="3891098839" sldId="350"/>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891098839" sldId="350"/>
            <ac:spMk id="5" creationId="{00000000-0000-0000-0000-000000000000}"/>
          </ac:spMkLst>
        </pc:spChg>
        <pc:spChg chg="mod">
          <ac:chgData name="Gerth Stølting Brodal" userId="04ef4784-6591-4f86-a140-f5c3b108582a" providerId="ADAL" clId="{EE2C17C0-1D70-424E-A6AD-F76FBCBC6F35}" dt="2026-01-26T00:06:43.387" v="235" actId="20577"/>
          <ac:spMkLst>
            <pc:docMk/>
            <pc:sldMk cId="3891098839" sldId="350"/>
            <ac:spMk id="6" creationId="{00000000-0000-0000-0000-000000000000}"/>
          </ac:spMkLst>
        </pc:spChg>
        <pc:spChg chg="mod">
          <ac:chgData name="Gerth Stølting Brodal" userId="04ef4784-6591-4f86-a140-f5c3b108582a" providerId="ADAL" clId="{EE2C17C0-1D70-424E-A6AD-F76FBCBC6F35}" dt="2026-01-25T22:34:35.855" v="157" actId="790"/>
          <ac:spMkLst>
            <pc:docMk/>
            <pc:sldMk cId="3891098839" sldId="350"/>
            <ac:spMk id="7"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578142215" sldId="351"/>
        </pc:sldMkLst>
        <pc:spChg chg="mod">
          <ac:chgData name="Gerth Stølting Brodal" userId="04ef4784-6591-4f86-a140-f5c3b108582a" providerId="ADAL" clId="{EE2C17C0-1D70-424E-A6AD-F76FBCBC6F35}" dt="2026-01-25T22:34:35.855" v="157" actId="790"/>
          <ac:spMkLst>
            <pc:docMk/>
            <pc:sldMk cId="578142215" sldId="351"/>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578142215" sldId="351"/>
            <ac:spMk id="5" creationId="{B074D9CE-9CE9-43C5-8BF4-024528DD21EF}"/>
          </ac:spMkLst>
        </pc:spChg>
        <pc:spChg chg="mod">
          <ac:chgData name="Gerth Stølting Brodal" userId="04ef4784-6591-4f86-a140-f5c3b108582a" providerId="ADAL" clId="{EE2C17C0-1D70-424E-A6AD-F76FBCBC6F35}" dt="2026-01-25T22:34:35.855" v="157" actId="790"/>
          <ac:spMkLst>
            <pc:docMk/>
            <pc:sldMk cId="578142215" sldId="351"/>
            <ac:spMk id="9" creationId="{00000000-0000-0000-0000-000000000000}"/>
          </ac:spMkLst>
        </pc:spChg>
        <pc:spChg chg="mod">
          <ac:chgData name="Gerth Stølting Brodal" userId="04ef4784-6591-4f86-a140-f5c3b108582a" providerId="ADAL" clId="{EE2C17C0-1D70-424E-A6AD-F76FBCBC6F35}" dt="2026-01-25T22:34:35.855" v="157" actId="790"/>
          <ac:spMkLst>
            <pc:docMk/>
            <pc:sldMk cId="578142215" sldId="351"/>
            <ac:spMk id="10" creationId="{00000000-0000-0000-0000-000000000000}"/>
          </ac:spMkLst>
        </pc:spChg>
        <pc:spChg chg="mod">
          <ac:chgData name="Gerth Stølting Brodal" userId="04ef4784-6591-4f86-a140-f5c3b108582a" providerId="ADAL" clId="{EE2C17C0-1D70-424E-A6AD-F76FBCBC6F35}" dt="2026-01-25T22:34:35.855" v="157" actId="790"/>
          <ac:spMkLst>
            <pc:docMk/>
            <pc:sldMk cId="578142215" sldId="351"/>
            <ac:spMk id="11" creationId="{00000000-0000-0000-0000-000000000000}"/>
          </ac:spMkLst>
        </pc:spChg>
        <pc:spChg chg="mod">
          <ac:chgData name="Gerth Stølting Brodal" userId="04ef4784-6591-4f86-a140-f5c3b108582a" providerId="ADAL" clId="{EE2C17C0-1D70-424E-A6AD-F76FBCBC6F35}" dt="2026-01-25T22:34:35.855" v="157" actId="790"/>
          <ac:spMkLst>
            <pc:docMk/>
            <pc:sldMk cId="578142215" sldId="351"/>
            <ac:spMk id="12" creationId="{00000000-0000-0000-0000-000000000000}"/>
          </ac:spMkLst>
        </pc:spChg>
        <pc:spChg chg="mod">
          <ac:chgData name="Gerth Stølting Brodal" userId="04ef4784-6591-4f86-a140-f5c3b108582a" providerId="ADAL" clId="{EE2C17C0-1D70-424E-A6AD-F76FBCBC6F35}" dt="2026-01-25T22:34:35.855" v="157" actId="790"/>
          <ac:spMkLst>
            <pc:docMk/>
            <pc:sldMk cId="578142215" sldId="351"/>
            <ac:spMk id="17" creationId="{00000000-0000-0000-0000-000000000000}"/>
          </ac:spMkLst>
        </pc:spChg>
        <pc:spChg chg="mod">
          <ac:chgData name="Gerth Stølting Brodal" userId="04ef4784-6591-4f86-a140-f5c3b108582a" providerId="ADAL" clId="{EE2C17C0-1D70-424E-A6AD-F76FBCBC6F35}" dt="2026-01-25T22:34:35.855" v="157" actId="790"/>
          <ac:spMkLst>
            <pc:docMk/>
            <pc:sldMk cId="578142215" sldId="351"/>
            <ac:spMk id="18" creationId="{00000000-0000-0000-0000-000000000000}"/>
          </ac:spMkLst>
        </pc:spChg>
        <pc:spChg chg="mod">
          <ac:chgData name="Gerth Stølting Brodal" userId="04ef4784-6591-4f86-a140-f5c3b108582a" providerId="ADAL" clId="{EE2C17C0-1D70-424E-A6AD-F76FBCBC6F35}" dt="2026-01-25T22:34:35.855" v="157" actId="790"/>
          <ac:spMkLst>
            <pc:docMk/>
            <pc:sldMk cId="578142215" sldId="351"/>
            <ac:spMk id="20" creationId="{00000000-0000-0000-0000-000000000000}"/>
          </ac:spMkLst>
        </pc:spChg>
        <pc:spChg chg="mod">
          <ac:chgData name="Gerth Stølting Brodal" userId="04ef4784-6591-4f86-a140-f5c3b108582a" providerId="ADAL" clId="{EE2C17C0-1D70-424E-A6AD-F76FBCBC6F35}" dt="2026-01-25T22:34:35.855" v="157" actId="790"/>
          <ac:spMkLst>
            <pc:docMk/>
            <pc:sldMk cId="578142215" sldId="351"/>
            <ac:spMk id="21"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2588609654" sldId="352"/>
        </pc:sldMkLst>
        <pc:spChg chg="mod">
          <ac:chgData name="Gerth Stølting Brodal" userId="04ef4784-6591-4f86-a140-f5c3b108582a" providerId="ADAL" clId="{EE2C17C0-1D70-424E-A6AD-F76FBCBC6F35}" dt="2026-01-25T22:34:35.855" v="157" actId="790"/>
          <ac:spMkLst>
            <pc:docMk/>
            <pc:sldMk cId="2588609654" sldId="352"/>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2588609654" sldId="352"/>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4061712828" sldId="353"/>
        </pc:sldMkLst>
        <pc:spChg chg="mod">
          <ac:chgData name="Gerth Stølting Brodal" userId="04ef4784-6591-4f86-a140-f5c3b108582a" providerId="ADAL" clId="{EE2C17C0-1D70-424E-A6AD-F76FBCBC6F35}" dt="2026-01-25T22:34:35.855" v="157" actId="790"/>
          <ac:spMkLst>
            <pc:docMk/>
            <pc:sldMk cId="4061712828" sldId="353"/>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4061712828" sldId="353"/>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4002407728" sldId="354"/>
        </pc:sldMkLst>
        <pc:spChg chg="mod">
          <ac:chgData name="Gerth Stølting Brodal" userId="04ef4784-6591-4f86-a140-f5c3b108582a" providerId="ADAL" clId="{EE2C17C0-1D70-424E-A6AD-F76FBCBC6F35}" dt="2026-01-25T22:34:35.855" v="157" actId="790"/>
          <ac:spMkLst>
            <pc:docMk/>
            <pc:sldMk cId="4002407728" sldId="354"/>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4002407728" sldId="354"/>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460586596" sldId="355"/>
        </pc:sldMkLst>
        <pc:spChg chg="mod">
          <ac:chgData name="Gerth Stølting Brodal" userId="04ef4784-6591-4f86-a140-f5c3b108582a" providerId="ADAL" clId="{EE2C17C0-1D70-424E-A6AD-F76FBCBC6F35}" dt="2026-01-25T22:34:35.855" v="157" actId="790"/>
          <ac:spMkLst>
            <pc:docMk/>
            <pc:sldMk cId="460586596" sldId="355"/>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460586596" sldId="355"/>
            <ac:spMk id="7"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3117942193" sldId="356"/>
        </pc:sldMkLst>
        <pc:spChg chg="mod">
          <ac:chgData name="Gerth Stølting Brodal" userId="04ef4784-6591-4f86-a140-f5c3b108582a" providerId="ADAL" clId="{EE2C17C0-1D70-424E-A6AD-F76FBCBC6F35}" dt="2026-01-25T22:34:35.855" v="157" actId="790"/>
          <ac:spMkLst>
            <pc:docMk/>
            <pc:sldMk cId="3117942193" sldId="356"/>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117942193" sldId="356"/>
            <ac:spMk id="17" creationId="{9BB57AC0-02F5-448C-B5F2-D124BEEC2ABA}"/>
          </ac:spMkLst>
        </pc:spChg>
        <pc:spChg chg="mod">
          <ac:chgData name="Gerth Stølting Brodal" userId="04ef4784-6591-4f86-a140-f5c3b108582a" providerId="ADAL" clId="{EE2C17C0-1D70-424E-A6AD-F76FBCBC6F35}" dt="2026-01-25T22:34:35.855" v="157" actId="790"/>
          <ac:spMkLst>
            <pc:docMk/>
            <pc:sldMk cId="3117942193" sldId="356"/>
            <ac:spMk id="19" creationId="{049596C2-C9E0-41E4-8E45-0E955E1607E5}"/>
          </ac:spMkLst>
        </pc:spChg>
        <pc:spChg chg="mod">
          <ac:chgData name="Gerth Stølting Brodal" userId="04ef4784-6591-4f86-a140-f5c3b108582a" providerId="ADAL" clId="{EE2C17C0-1D70-424E-A6AD-F76FBCBC6F35}" dt="2026-01-25T22:34:35.855" v="157" actId="790"/>
          <ac:spMkLst>
            <pc:docMk/>
            <pc:sldMk cId="3117942193" sldId="356"/>
            <ac:spMk id="21" creationId="{7BD2441B-0F83-464F-B20E-674D18A66A4B}"/>
          </ac:spMkLst>
        </pc:spChg>
      </pc:sldChg>
      <pc:sldChg chg="modSp mod">
        <pc:chgData name="Gerth Stølting Brodal" userId="04ef4784-6591-4f86-a140-f5c3b108582a" providerId="ADAL" clId="{EE2C17C0-1D70-424E-A6AD-F76FBCBC6F35}" dt="2026-01-25T22:34:35.855" v="157" actId="790"/>
        <pc:sldMkLst>
          <pc:docMk/>
          <pc:sldMk cId="3047166029" sldId="359"/>
        </pc:sldMkLst>
        <pc:spChg chg="mod">
          <ac:chgData name="Gerth Stølting Brodal" userId="04ef4784-6591-4f86-a140-f5c3b108582a" providerId="ADAL" clId="{EE2C17C0-1D70-424E-A6AD-F76FBCBC6F35}" dt="2026-01-25T22:34:35.855" v="157" actId="790"/>
          <ac:spMkLst>
            <pc:docMk/>
            <pc:sldMk cId="3047166029" sldId="359"/>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047166029" sldId="359"/>
            <ac:spMk id="3" creationId="{00000000-0000-0000-0000-000000000000}"/>
          </ac:spMkLst>
        </pc:spChg>
        <pc:spChg chg="mod">
          <ac:chgData name="Gerth Stølting Brodal" userId="04ef4784-6591-4f86-a140-f5c3b108582a" providerId="ADAL" clId="{EE2C17C0-1D70-424E-A6AD-F76FBCBC6F35}" dt="2026-01-25T22:34:35.855" v="157" actId="790"/>
          <ac:spMkLst>
            <pc:docMk/>
            <pc:sldMk cId="3047166029" sldId="359"/>
            <ac:spMk id="10" creationId="{00000000-0000-0000-0000-000000000000}"/>
          </ac:spMkLst>
        </pc:spChg>
        <pc:spChg chg="mod">
          <ac:chgData name="Gerth Stølting Brodal" userId="04ef4784-6591-4f86-a140-f5c3b108582a" providerId="ADAL" clId="{EE2C17C0-1D70-424E-A6AD-F76FBCBC6F35}" dt="2026-01-25T22:34:35.855" v="157" actId="790"/>
          <ac:spMkLst>
            <pc:docMk/>
            <pc:sldMk cId="3047166029" sldId="359"/>
            <ac:spMk id="11"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3047166029" sldId="359"/>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3047166029" sldId="359"/>
            <ac:graphicFrameMk id="8" creationId="{00000000-0000-0000-0000-000000000000}"/>
          </ac:graphicFrameMkLst>
        </pc:graphicFrameChg>
      </pc:sldChg>
      <pc:sldChg chg="modSp mod">
        <pc:chgData name="Gerth Stølting Brodal" userId="04ef4784-6591-4f86-a140-f5c3b108582a" providerId="ADAL" clId="{EE2C17C0-1D70-424E-A6AD-F76FBCBC6F35}" dt="2026-01-25T23:19:24.636" v="214" actId="20577"/>
        <pc:sldMkLst>
          <pc:docMk/>
          <pc:sldMk cId="1680076532" sldId="365"/>
        </pc:sldMkLst>
        <pc:spChg chg="mod">
          <ac:chgData name="Gerth Stølting Brodal" userId="04ef4784-6591-4f86-a140-f5c3b108582a" providerId="ADAL" clId="{EE2C17C0-1D70-424E-A6AD-F76FBCBC6F35}" dt="2026-01-25T23:19:24.636" v="214" actId="20577"/>
          <ac:spMkLst>
            <pc:docMk/>
            <pc:sldMk cId="1680076532" sldId="365"/>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680076532" sldId="365"/>
            <ac:spMk id="3" creationId="{00000000-0000-0000-0000-000000000000}"/>
          </ac:spMkLst>
        </pc:spChg>
      </pc:sldChg>
      <pc:sldChg chg="modSp mod modNotesTx">
        <pc:chgData name="Gerth Stølting Brodal" userId="04ef4784-6591-4f86-a140-f5c3b108582a" providerId="ADAL" clId="{EE2C17C0-1D70-424E-A6AD-F76FBCBC6F35}" dt="2026-01-25T22:34:35.855" v="157" actId="790"/>
        <pc:sldMkLst>
          <pc:docMk/>
          <pc:sldMk cId="2548786588" sldId="366"/>
        </pc:sldMkLst>
        <pc:spChg chg="mod">
          <ac:chgData name="Gerth Stølting Brodal" userId="04ef4784-6591-4f86-a140-f5c3b108582a" providerId="ADAL" clId="{EE2C17C0-1D70-424E-A6AD-F76FBCBC6F35}" dt="2026-01-25T22:34:35.855" v="157" actId="790"/>
          <ac:spMkLst>
            <pc:docMk/>
            <pc:sldMk cId="2548786588" sldId="366"/>
            <ac:spMk id="5"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1365941672" sldId="367"/>
        </pc:sldMkLst>
        <pc:spChg chg="mod">
          <ac:chgData name="Gerth Stølting Brodal" userId="04ef4784-6591-4f86-a140-f5c3b108582a" providerId="ADAL" clId="{EE2C17C0-1D70-424E-A6AD-F76FBCBC6F35}" dt="2026-01-25T22:34:35.855" v="157" actId="790"/>
          <ac:spMkLst>
            <pc:docMk/>
            <pc:sldMk cId="1365941672" sldId="367"/>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365941672" sldId="367"/>
            <ac:spMk id="9" creationId="{00000000-0000-0000-0000-000000000000}"/>
          </ac:spMkLst>
        </pc:spChg>
        <pc:spChg chg="mod">
          <ac:chgData name="Gerth Stølting Brodal" userId="04ef4784-6591-4f86-a140-f5c3b108582a" providerId="ADAL" clId="{EE2C17C0-1D70-424E-A6AD-F76FBCBC6F35}" dt="2026-01-25T22:34:35.855" v="157" actId="790"/>
          <ac:spMkLst>
            <pc:docMk/>
            <pc:sldMk cId="1365941672" sldId="367"/>
            <ac:spMk id="10"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1365941672" sldId="367"/>
            <ac:graphicFrameMk id="4" creationId="{00000000-0000-0000-0000-000000000000}"/>
          </ac:graphicFrameMkLst>
        </pc:graphicFrameChg>
      </pc:sldChg>
      <pc:sldChg chg="modSp mod modNotesTx">
        <pc:chgData name="Gerth Stølting Brodal" userId="04ef4784-6591-4f86-a140-f5c3b108582a" providerId="ADAL" clId="{EE2C17C0-1D70-424E-A6AD-F76FBCBC6F35}" dt="2026-01-25T23:56:33.602" v="220" actId="20577"/>
        <pc:sldMkLst>
          <pc:docMk/>
          <pc:sldMk cId="1092964826" sldId="368"/>
        </pc:sldMkLst>
        <pc:spChg chg="mod">
          <ac:chgData name="Gerth Stølting Brodal" userId="04ef4784-6591-4f86-a140-f5c3b108582a" providerId="ADAL" clId="{EE2C17C0-1D70-424E-A6AD-F76FBCBC6F35}" dt="2026-01-25T22:34:35.855" v="157" actId="790"/>
          <ac:spMkLst>
            <pc:docMk/>
            <pc:sldMk cId="1092964826" sldId="368"/>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092964826" sldId="368"/>
            <ac:spMk id="3" creationId="{00000000-0000-0000-0000-000000000000}"/>
          </ac:spMkLst>
        </pc:spChg>
        <pc:spChg chg="mod">
          <ac:chgData name="Gerth Stølting Brodal" userId="04ef4784-6591-4f86-a140-f5c3b108582a" providerId="ADAL" clId="{EE2C17C0-1D70-424E-A6AD-F76FBCBC6F35}" dt="2026-01-25T22:34:35.855" v="157" actId="790"/>
          <ac:spMkLst>
            <pc:docMk/>
            <pc:sldMk cId="1092964826" sldId="368"/>
            <ac:spMk id="5" creationId="{00000000-0000-0000-0000-000000000000}"/>
          </ac:spMkLst>
        </pc:spChg>
        <pc:spChg chg="mod">
          <ac:chgData name="Gerth Stølting Brodal" userId="04ef4784-6591-4f86-a140-f5c3b108582a" providerId="ADAL" clId="{EE2C17C0-1D70-424E-A6AD-F76FBCBC6F35}" dt="2026-01-25T22:34:35.855" v="157" actId="790"/>
          <ac:spMkLst>
            <pc:docMk/>
            <pc:sldMk cId="1092964826" sldId="368"/>
            <ac:spMk id="6" creationId="{00000000-0000-0000-0000-000000000000}"/>
          </ac:spMkLst>
        </pc:spChg>
        <pc:spChg chg="mod">
          <ac:chgData name="Gerth Stølting Brodal" userId="04ef4784-6591-4f86-a140-f5c3b108582a" providerId="ADAL" clId="{EE2C17C0-1D70-424E-A6AD-F76FBCBC6F35}" dt="2026-01-25T22:34:35.855" v="157" actId="790"/>
          <ac:spMkLst>
            <pc:docMk/>
            <pc:sldMk cId="1092964826" sldId="368"/>
            <ac:spMk id="7" creationId="{00000000-0000-0000-0000-000000000000}"/>
          </ac:spMkLst>
        </pc:spChg>
        <pc:spChg chg="mod">
          <ac:chgData name="Gerth Stølting Brodal" userId="04ef4784-6591-4f86-a140-f5c3b108582a" providerId="ADAL" clId="{EE2C17C0-1D70-424E-A6AD-F76FBCBC6F35}" dt="2026-01-25T23:54:34.230" v="218" actId="1582"/>
          <ac:spMkLst>
            <pc:docMk/>
            <pc:sldMk cId="1092964826" sldId="368"/>
            <ac:spMk id="8" creationId="{00000000-0000-0000-0000-000000000000}"/>
          </ac:spMkLst>
        </pc:spChg>
        <pc:spChg chg="mod">
          <ac:chgData name="Gerth Stølting Brodal" userId="04ef4784-6591-4f86-a140-f5c3b108582a" providerId="ADAL" clId="{EE2C17C0-1D70-424E-A6AD-F76FBCBC6F35}" dt="2026-01-25T22:34:35.855" v="157" actId="790"/>
          <ac:spMkLst>
            <pc:docMk/>
            <pc:sldMk cId="1092964826" sldId="368"/>
            <ac:spMk id="9" creationId="{00000000-0000-0000-0000-000000000000}"/>
          </ac:spMkLst>
        </pc:spChg>
        <pc:graphicFrameChg chg="mod modGraphic">
          <ac:chgData name="Gerth Stølting Brodal" userId="04ef4784-6591-4f86-a140-f5c3b108582a" providerId="ADAL" clId="{EE2C17C0-1D70-424E-A6AD-F76FBCBC6F35}" dt="2026-01-25T23:56:33.602" v="220" actId="20577"/>
          <ac:graphicFrameMkLst>
            <pc:docMk/>
            <pc:sldMk cId="1092964826" sldId="368"/>
            <ac:graphicFrameMk id="4" creationId="{00000000-0000-0000-0000-000000000000}"/>
          </ac:graphicFrameMkLst>
        </pc:graphicFrameChg>
      </pc:sldChg>
      <pc:sldChg chg="modSp mod modNotesTx">
        <pc:chgData name="Gerth Stølting Brodal" userId="04ef4784-6591-4f86-a140-f5c3b108582a" providerId="ADAL" clId="{EE2C17C0-1D70-424E-A6AD-F76FBCBC6F35}" dt="2026-01-25T22:35:20.704" v="160" actId="6549"/>
        <pc:sldMkLst>
          <pc:docMk/>
          <pc:sldMk cId="3992491672" sldId="369"/>
        </pc:sldMkLst>
        <pc:spChg chg="mod">
          <ac:chgData name="Gerth Stølting Brodal" userId="04ef4784-6591-4f86-a140-f5c3b108582a" providerId="ADAL" clId="{EE2C17C0-1D70-424E-A6AD-F76FBCBC6F35}" dt="2026-01-25T22:34:35.855" v="157" actId="790"/>
          <ac:spMkLst>
            <pc:docMk/>
            <pc:sldMk cId="3992491672" sldId="369"/>
            <ac:spMk id="2" creationId="{8492296C-9C7A-695E-A001-9A9B78400CE3}"/>
          </ac:spMkLst>
        </pc:spChg>
        <pc:spChg chg="mod">
          <ac:chgData name="Gerth Stølting Brodal" userId="04ef4784-6591-4f86-a140-f5c3b108582a" providerId="ADAL" clId="{EE2C17C0-1D70-424E-A6AD-F76FBCBC6F35}" dt="2026-01-25T22:34:35.855" v="157" actId="790"/>
          <ac:spMkLst>
            <pc:docMk/>
            <pc:sldMk cId="3992491672" sldId="369"/>
            <ac:spMk id="3" creationId="{E5D14B74-C5ED-BD28-28D8-E5B1B3075479}"/>
          </ac:spMkLst>
        </pc:spChg>
        <pc:spChg chg="mod">
          <ac:chgData name="Gerth Stølting Brodal" userId="04ef4784-6591-4f86-a140-f5c3b108582a" providerId="ADAL" clId="{EE2C17C0-1D70-424E-A6AD-F76FBCBC6F35}" dt="2026-01-25T22:34:35.855" v="157" actId="790"/>
          <ac:spMkLst>
            <pc:docMk/>
            <pc:sldMk cId="3992491672" sldId="369"/>
            <ac:spMk id="11" creationId="{C2563D39-3E29-D5EA-EC47-3C8C16A8411F}"/>
          </ac:spMkLst>
        </pc:spChg>
        <pc:spChg chg="mod">
          <ac:chgData name="Gerth Stølting Brodal" userId="04ef4784-6591-4f86-a140-f5c3b108582a" providerId="ADAL" clId="{EE2C17C0-1D70-424E-A6AD-F76FBCBC6F35}" dt="2026-01-25T22:34:35.855" v="157" actId="790"/>
          <ac:spMkLst>
            <pc:docMk/>
            <pc:sldMk cId="3992491672" sldId="369"/>
            <ac:spMk id="20" creationId="{333DC7B3-31F9-1846-7D0C-EA180C2E89A6}"/>
          </ac:spMkLst>
        </pc:spChg>
      </pc:sldChg>
      <pc:sldChg chg="modSp mod">
        <pc:chgData name="Gerth Stølting Brodal" userId="04ef4784-6591-4f86-a140-f5c3b108582a" providerId="ADAL" clId="{EE2C17C0-1D70-424E-A6AD-F76FBCBC6F35}" dt="2026-01-25T23:47:43.283" v="217" actId="20577"/>
        <pc:sldMkLst>
          <pc:docMk/>
          <pc:sldMk cId="3352293646" sldId="370"/>
        </pc:sldMkLst>
        <pc:spChg chg="mod">
          <ac:chgData name="Gerth Stølting Brodal" userId="04ef4784-6591-4f86-a140-f5c3b108582a" providerId="ADAL" clId="{EE2C17C0-1D70-424E-A6AD-F76FBCBC6F35}" dt="2026-01-25T22:34:35.855" v="157" actId="790"/>
          <ac:spMkLst>
            <pc:docMk/>
            <pc:sldMk cId="3352293646" sldId="370"/>
            <ac:spMk id="2" creationId="{A9EBCB9A-F381-D706-A38C-5165B6C32D0B}"/>
          </ac:spMkLst>
        </pc:spChg>
        <pc:spChg chg="mod">
          <ac:chgData name="Gerth Stølting Brodal" userId="04ef4784-6591-4f86-a140-f5c3b108582a" providerId="ADAL" clId="{EE2C17C0-1D70-424E-A6AD-F76FBCBC6F35}" dt="2026-01-25T22:34:35.855" v="157" actId="790"/>
          <ac:spMkLst>
            <pc:docMk/>
            <pc:sldMk cId="3352293646" sldId="370"/>
            <ac:spMk id="3" creationId="{38508D54-E3FF-11BB-99A8-1FC3A8CA0341}"/>
          </ac:spMkLst>
        </pc:spChg>
        <pc:spChg chg="mod">
          <ac:chgData name="Gerth Stølting Brodal" userId="04ef4784-6591-4f86-a140-f5c3b108582a" providerId="ADAL" clId="{EE2C17C0-1D70-424E-A6AD-F76FBCBC6F35}" dt="2026-01-25T22:34:35.855" v="157" actId="790"/>
          <ac:spMkLst>
            <pc:docMk/>
            <pc:sldMk cId="3352293646" sldId="370"/>
            <ac:spMk id="4" creationId="{171579A7-2DE9-C6BE-2D74-4DA0C61D9560}"/>
          </ac:spMkLst>
        </pc:spChg>
        <pc:spChg chg="mod">
          <ac:chgData name="Gerth Stølting Brodal" userId="04ef4784-6591-4f86-a140-f5c3b108582a" providerId="ADAL" clId="{EE2C17C0-1D70-424E-A6AD-F76FBCBC6F35}" dt="2026-01-25T22:34:35.855" v="157" actId="790"/>
          <ac:spMkLst>
            <pc:docMk/>
            <pc:sldMk cId="3352293646" sldId="370"/>
            <ac:spMk id="5" creationId="{EB1E6279-5B51-ACDF-A7D4-8C9779141DFA}"/>
          </ac:spMkLst>
        </pc:spChg>
        <pc:spChg chg="mod">
          <ac:chgData name="Gerth Stølting Brodal" userId="04ef4784-6591-4f86-a140-f5c3b108582a" providerId="ADAL" clId="{EE2C17C0-1D70-424E-A6AD-F76FBCBC6F35}" dt="2026-01-25T22:34:35.855" v="157" actId="790"/>
          <ac:spMkLst>
            <pc:docMk/>
            <pc:sldMk cId="3352293646" sldId="370"/>
            <ac:spMk id="9" creationId="{99E4A96C-64D7-BF06-AF40-55450594C7A1}"/>
          </ac:spMkLst>
        </pc:spChg>
        <pc:spChg chg="mod">
          <ac:chgData name="Gerth Stølting Brodal" userId="04ef4784-6591-4f86-a140-f5c3b108582a" providerId="ADAL" clId="{EE2C17C0-1D70-424E-A6AD-F76FBCBC6F35}" dt="2026-01-25T22:34:35.855" v="157" actId="790"/>
          <ac:spMkLst>
            <pc:docMk/>
            <pc:sldMk cId="3352293646" sldId="370"/>
            <ac:spMk id="10" creationId="{5AE35FCA-71AD-2EEB-A00E-CE7C2707FC1D}"/>
          </ac:spMkLst>
        </pc:spChg>
        <pc:spChg chg="mod">
          <ac:chgData name="Gerth Stølting Brodal" userId="04ef4784-6591-4f86-a140-f5c3b108582a" providerId="ADAL" clId="{EE2C17C0-1D70-424E-A6AD-F76FBCBC6F35}" dt="2026-01-25T22:34:35.855" v="157" actId="790"/>
          <ac:spMkLst>
            <pc:docMk/>
            <pc:sldMk cId="3352293646" sldId="370"/>
            <ac:spMk id="14" creationId="{37F470AA-61DC-446A-A8AF-B01F01CA9279}"/>
          </ac:spMkLst>
        </pc:spChg>
        <pc:spChg chg="mod">
          <ac:chgData name="Gerth Stølting Brodal" userId="04ef4784-6591-4f86-a140-f5c3b108582a" providerId="ADAL" clId="{EE2C17C0-1D70-424E-A6AD-F76FBCBC6F35}" dt="2026-01-25T22:34:35.855" v="157" actId="790"/>
          <ac:spMkLst>
            <pc:docMk/>
            <pc:sldMk cId="3352293646" sldId="370"/>
            <ac:spMk id="18" creationId="{BCE501E9-87C9-9701-7A46-714BA0392579}"/>
          </ac:spMkLst>
        </pc:spChg>
        <pc:graphicFrameChg chg="modGraphic">
          <ac:chgData name="Gerth Stølting Brodal" userId="04ef4784-6591-4f86-a140-f5c3b108582a" providerId="ADAL" clId="{EE2C17C0-1D70-424E-A6AD-F76FBCBC6F35}" dt="2026-01-25T23:47:43.283" v="217" actId="20577"/>
          <ac:graphicFrameMkLst>
            <pc:docMk/>
            <pc:sldMk cId="3352293646" sldId="370"/>
            <ac:graphicFrameMk id="12" creationId="{7BB08BBF-9103-418E-AE68-02C34BBD79F3}"/>
          </ac:graphicFrameMkLst>
        </pc:graphicFrameChg>
        <pc:graphicFrameChg chg="modGraphic">
          <ac:chgData name="Gerth Stølting Brodal" userId="04ef4784-6591-4f86-a140-f5c3b108582a" providerId="ADAL" clId="{EE2C17C0-1D70-424E-A6AD-F76FBCBC6F35}" dt="2026-01-25T22:34:35.855" v="157" actId="790"/>
          <ac:graphicFrameMkLst>
            <pc:docMk/>
            <pc:sldMk cId="3352293646" sldId="370"/>
            <ac:graphicFrameMk id="13" creationId="{1968B6E7-653C-ABE7-56F3-DC472404686B}"/>
          </ac:graphicFrameMkLst>
        </pc:graphicFrameChg>
      </pc:sldChg>
      <pc:sldChg chg="ord modNotesTx">
        <pc:chgData name="Gerth Stølting Brodal" userId="04ef4784-6591-4f86-a140-f5c3b108582a" providerId="ADAL" clId="{EE2C17C0-1D70-424E-A6AD-F76FBCBC6F35}" dt="2026-01-25T22:56:57.401" v="182"/>
        <pc:sldMkLst>
          <pc:docMk/>
          <pc:sldMk cId="1517461747" sldId="371"/>
        </pc:sldMkLst>
      </pc:sldChg>
      <pc:sldChg chg="modSp mod">
        <pc:chgData name="Gerth Stølting Brodal" userId="04ef4784-6591-4f86-a140-f5c3b108582a" providerId="ADAL" clId="{EE2C17C0-1D70-424E-A6AD-F76FBCBC6F35}" dt="2026-01-25T22:34:35.855" v="157" actId="790"/>
        <pc:sldMkLst>
          <pc:docMk/>
          <pc:sldMk cId="2301499535" sldId="372"/>
        </pc:sldMkLst>
        <pc:spChg chg="mod">
          <ac:chgData name="Gerth Stølting Brodal" userId="04ef4784-6591-4f86-a140-f5c3b108582a" providerId="ADAL" clId="{EE2C17C0-1D70-424E-A6AD-F76FBCBC6F35}" dt="2026-01-25T22:34:35.855" v="157" actId="790"/>
          <ac:spMkLst>
            <pc:docMk/>
            <pc:sldMk cId="2301499535" sldId="372"/>
            <ac:spMk id="8" creationId="{BC3A41AF-5857-ED2F-1409-C8C4FD5FA62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1/28/2026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https://kursuskatalog.au.dk/en/course/138411/</a:t>
            </a:r>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PHP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Google Chrome: Press F12: </a:t>
            </a:r>
            <a:r>
              <a:rPr lang="en-US" u="sng" dirty="0" err="1"/>
              <a:t>document.body.style.background</a:t>
            </a:r>
            <a:r>
              <a:rPr lang="en-US" u="sng" dirty="0"/>
              <a:t> = 'green'</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649818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release of Python 2 was 2.7 in 2010</a:t>
            </a:r>
          </a:p>
          <a:p>
            <a:r>
              <a:rPr lang="en-US" dirty="0"/>
              <a:t>Python 3.0 was released in 2008 (to clean up some unfortunate design in Python 2)</a:t>
            </a:r>
          </a:p>
        </p:txBody>
      </p:sp>
      <p:sp>
        <p:nvSpPr>
          <p:cNvPr id="4" name="Slide Number Placeholder 3"/>
          <p:cNvSpPr>
            <a:spLocks noGrp="1"/>
          </p:cNvSpPr>
          <p:nvPr>
            <p:ph type="sldNum" sz="quarter" idx="10"/>
          </p:nvPr>
        </p:nvSpPr>
        <p:spPr/>
        <p:txBody>
          <a:bodyPr/>
          <a:lstStyle/>
          <a:p>
            <a:fld id="{CD563DD8-32AB-41BE-B1C6-8EAC45222ACE}" type="slidenum">
              <a:rPr lang="en-US" smtClean="0"/>
              <a:t>21</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23</a:t>
            </a:fld>
            <a:endParaRPr lang="en-US"/>
          </a:p>
        </p:txBody>
      </p:sp>
    </p:spTree>
    <p:extLst>
      <p:ext uri="{BB962C8B-B14F-4D97-AF65-F5344CB8AC3E}">
        <p14:creationId xmlns:p14="http://schemas.microsoft.com/office/powerpoint/2010/main" val="1385208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Different</a:t>
            </a:r>
            <a:r>
              <a:rPr lang="da-DK" dirty="0"/>
              <a:t> </a:t>
            </a:r>
            <a:r>
              <a:rPr lang="da-DK" dirty="0" err="1"/>
              <a:t>ways</a:t>
            </a:r>
            <a:r>
              <a:rPr lang="da-DK" dirty="0"/>
              <a:t> to </a:t>
            </a:r>
            <a:r>
              <a:rPr lang="da-DK" dirty="0" err="1"/>
              <a:t>achieve</a:t>
            </a:r>
            <a:r>
              <a:rPr lang="da-DK" dirty="0"/>
              <a:t> </a:t>
            </a:r>
            <a:r>
              <a:rPr lang="da-DK" dirty="0" err="1"/>
              <a:t>memory</a:t>
            </a:r>
            <a:r>
              <a:rPr lang="da-DK" dirty="0"/>
              <a:t> </a:t>
            </a:r>
            <a:r>
              <a:rPr lang="da-DK" dirty="0" err="1"/>
              <a:t>safety</a:t>
            </a:r>
            <a:r>
              <a:rPr lang="da-DK" dirty="0"/>
              <a:t>: Index out of </a:t>
            </a:r>
            <a:r>
              <a:rPr lang="da-DK" dirty="0" err="1"/>
              <a:t>bounds</a:t>
            </a:r>
            <a:r>
              <a:rPr lang="da-DK" dirty="0"/>
              <a:t> check, </a:t>
            </a:r>
            <a:r>
              <a:rPr lang="da-DK" dirty="0" err="1"/>
              <a:t>garbage</a:t>
            </a:r>
            <a:r>
              <a:rPr lang="da-DK" dirty="0"/>
              <a:t> </a:t>
            </a:r>
            <a:r>
              <a:rPr lang="da-DK" dirty="0" err="1"/>
              <a:t>collection</a:t>
            </a:r>
            <a:r>
              <a:rPr lang="da-DK" dirty="0"/>
              <a:t> (</a:t>
            </a:r>
            <a:r>
              <a:rPr lang="da-DK" dirty="0" err="1"/>
              <a:t>prevent</a:t>
            </a:r>
            <a:r>
              <a:rPr lang="da-DK" dirty="0"/>
              <a:t> </a:t>
            </a:r>
            <a:r>
              <a:rPr lang="da-DK" dirty="0" err="1"/>
              <a:t>memory</a:t>
            </a:r>
            <a:r>
              <a:rPr lang="da-DK" dirty="0"/>
              <a:t> </a:t>
            </a:r>
            <a:r>
              <a:rPr lang="da-DK" dirty="0" err="1"/>
              <a:t>leaks</a:t>
            </a:r>
            <a:r>
              <a:rPr lang="da-DK" dirty="0"/>
              <a:t>), </a:t>
            </a:r>
            <a:r>
              <a:rPr lang="da-DK" dirty="0" err="1"/>
              <a:t>restrict</a:t>
            </a:r>
            <a:r>
              <a:rPr lang="da-DK" dirty="0"/>
              <a:t> </a:t>
            </a:r>
            <a:r>
              <a:rPr lang="da-DK" dirty="0" err="1"/>
              <a:t>allowed</a:t>
            </a:r>
            <a:r>
              <a:rPr lang="da-DK" dirty="0"/>
              <a:t> </a:t>
            </a:r>
            <a:r>
              <a:rPr lang="da-DK" dirty="0" err="1"/>
              <a:t>code</a:t>
            </a:r>
            <a:r>
              <a:rPr lang="da-DK" dirty="0"/>
              <a:t> (Rust </a:t>
            </a:r>
            <a:r>
              <a:rPr lang="da-DK" dirty="0" err="1"/>
              <a:t>way</a:t>
            </a:r>
            <a:r>
              <a:rPr lang="da-DK" dirty="0"/>
              <a:t> </a:t>
            </a:r>
            <a:r>
              <a:rPr lang="da-DK" dirty="0" err="1"/>
              <a:t>using</a:t>
            </a:r>
            <a:r>
              <a:rPr lang="da-DK" dirty="0"/>
              <a:t> </a:t>
            </a:r>
            <a:r>
              <a:rPr lang="da-DK" dirty="0" err="1"/>
              <a:t>concepts</a:t>
            </a:r>
            <a:r>
              <a:rPr lang="da-DK" dirty="0"/>
              <a:t> of </a:t>
            </a:r>
            <a:r>
              <a:rPr lang="da-DK" dirty="0" err="1"/>
              <a:t>owner</a:t>
            </a:r>
            <a:r>
              <a:rPr lang="da-DK" dirty="0"/>
              <a:t> and </a:t>
            </a:r>
            <a:r>
              <a:rPr lang="da-DK" dirty="0" err="1"/>
              <a:t>borrowing</a:t>
            </a:r>
            <a:r>
              <a:rPr lang="da-DK" dirty="0"/>
              <a:t>)</a:t>
            </a:r>
          </a:p>
          <a:p>
            <a:r>
              <a:rPr lang="da-DK" dirty="0"/>
              <a:t>It is </a:t>
            </a:r>
            <a:r>
              <a:rPr lang="da-DK" dirty="0" err="1"/>
              <a:t>very</a:t>
            </a:r>
            <a:r>
              <a:rPr lang="da-DK" dirty="0"/>
              <a:t> </a:t>
            </a:r>
            <a:r>
              <a:rPr lang="da-DK" dirty="0" err="1"/>
              <a:t>hard</a:t>
            </a:r>
            <a:r>
              <a:rPr lang="da-DK" dirty="0"/>
              <a:t> to </a:t>
            </a:r>
            <a:r>
              <a:rPr lang="da-DK" dirty="0" err="1"/>
              <a:t>avoid</a:t>
            </a:r>
            <a:r>
              <a:rPr lang="da-DK" dirty="0"/>
              <a:t> bugs in </a:t>
            </a:r>
            <a:r>
              <a:rPr lang="da-DK" dirty="0" err="1"/>
              <a:t>code</a:t>
            </a:r>
            <a:r>
              <a:rPr lang="da-DK" dirty="0"/>
              <a:t>, let the design of the </a:t>
            </a:r>
            <a:r>
              <a:rPr lang="da-DK" dirty="0" err="1"/>
              <a:t>language</a:t>
            </a:r>
            <a:r>
              <a:rPr lang="da-DK" dirty="0"/>
              <a:t> </a:t>
            </a:r>
            <a:r>
              <a:rPr lang="da-DK" dirty="0" err="1"/>
              <a:t>help</a:t>
            </a:r>
            <a:r>
              <a:rPr lang="da-DK" dirty="0"/>
              <a:t> </a:t>
            </a:r>
            <a:r>
              <a:rPr lang="da-DK" dirty="0" err="1"/>
              <a:t>you</a:t>
            </a:r>
            <a:r>
              <a:rPr lang="da-DK" dirty="0"/>
              <a:t> limit the </a:t>
            </a:r>
            <a:r>
              <a:rPr lang="da-DK" dirty="0" err="1"/>
              <a:t>consequences</a:t>
            </a:r>
            <a:r>
              <a:rPr lang="da-DK" dirty="0"/>
              <a:t> of the bugs</a:t>
            </a:r>
          </a:p>
          <a:p>
            <a:r>
              <a:rPr lang="da-DK" dirty="0" err="1"/>
              <a:t>You</a:t>
            </a:r>
            <a:r>
              <a:rPr lang="da-DK" dirty="0"/>
              <a:t> </a:t>
            </a:r>
            <a:r>
              <a:rPr lang="da-DK" dirty="0" err="1"/>
              <a:t>can</a:t>
            </a:r>
            <a:r>
              <a:rPr lang="da-DK" dirty="0"/>
              <a:t> still do </a:t>
            </a:r>
            <a:r>
              <a:rPr lang="da-DK" dirty="0" err="1"/>
              <a:t>very</a:t>
            </a:r>
            <a:r>
              <a:rPr lang="da-DK" dirty="0"/>
              <a:t> </a:t>
            </a:r>
            <a:r>
              <a:rPr lang="da-DK" dirty="0" err="1"/>
              <a:t>unsecure</a:t>
            </a:r>
            <a:r>
              <a:rPr lang="da-DK" dirty="0"/>
              <a:t> </a:t>
            </a:r>
            <a:r>
              <a:rPr lang="da-DK" dirty="0" err="1"/>
              <a:t>things</a:t>
            </a:r>
            <a:r>
              <a:rPr lang="da-DK" dirty="0"/>
              <a:t> in Python…</a:t>
            </a:r>
          </a:p>
          <a:p>
            <a:r>
              <a:rPr lang="da-DK" dirty="0"/>
              <a:t>(</a:t>
            </a:r>
            <a:r>
              <a:rPr lang="da-DK" dirty="0" err="1"/>
              <a:t>Moving</a:t>
            </a:r>
            <a:r>
              <a:rPr lang="da-DK" dirty="0"/>
              <a:t> ”a[1] = 6” </a:t>
            </a:r>
            <a:r>
              <a:rPr lang="da-DK" dirty="0" err="1"/>
              <a:t>after</a:t>
            </a:r>
            <a:r>
              <a:rPr lang="da-DK" dirty="0"/>
              <a:t> the </a:t>
            </a:r>
            <a:r>
              <a:rPr lang="da-DK" dirty="0" err="1"/>
              <a:t>assignment</a:t>
            </a:r>
            <a:r>
              <a:rPr lang="da-DK" dirty="0"/>
              <a:t> to ”b” </a:t>
            </a:r>
            <a:r>
              <a:rPr lang="da-DK" dirty="0" err="1"/>
              <a:t>avoids</a:t>
            </a:r>
            <a:r>
              <a:rPr lang="da-DK" dirty="0"/>
              <a:t> the </a:t>
            </a:r>
            <a:r>
              <a:rPr lang="da-DK" dirty="0" err="1"/>
              <a:t>Compile</a:t>
            </a:r>
            <a:r>
              <a:rPr lang="da-DK" dirty="0"/>
              <a:t> </a:t>
            </a:r>
            <a:r>
              <a:rPr lang="da-DK" dirty="0" err="1"/>
              <a:t>error</a:t>
            </a:r>
            <a:r>
              <a:rPr lang="da-DK" dirty="0"/>
              <a:t>, </a:t>
            </a:r>
            <a:r>
              <a:rPr lang="da-DK" dirty="0" err="1"/>
              <a:t>since</a:t>
            </a:r>
            <a:r>
              <a:rPr lang="da-DK" dirty="0"/>
              <a:t> </a:t>
            </a:r>
            <a:r>
              <a:rPr lang="da-DK" dirty="0" err="1"/>
              <a:t>now</a:t>
            </a:r>
            <a:r>
              <a:rPr lang="da-DK" dirty="0"/>
              <a:t> </a:t>
            </a:r>
            <a:r>
              <a:rPr lang="da-DK" dirty="0" err="1"/>
              <a:t>lifespans</a:t>
            </a:r>
            <a:r>
              <a:rPr lang="da-DK" dirty="0"/>
              <a:t> </a:t>
            </a:r>
            <a:r>
              <a:rPr lang="da-DK" dirty="0" err="1"/>
              <a:t>are</a:t>
            </a:r>
            <a:r>
              <a:rPr lang="da-DK" dirty="0"/>
              <a:t> </a:t>
            </a:r>
            <a:r>
              <a:rPr lang="da-DK" dirty="0" err="1"/>
              <a:t>nested</a:t>
            </a:r>
            <a:r>
              <a:rPr lang="da-DK" dirty="0"/>
              <a:t>)</a:t>
            </a:r>
            <a:endParaRPr lang="en-US" dirty="0"/>
          </a:p>
        </p:txBody>
      </p:sp>
      <p:sp>
        <p:nvSpPr>
          <p:cNvPr id="4" name="Slide Number Placeholder 3"/>
          <p:cNvSpPr>
            <a:spLocks noGrp="1"/>
          </p:cNvSpPr>
          <p:nvPr>
            <p:ph type="sldNum" sz="quarter" idx="5"/>
          </p:nvPr>
        </p:nvSpPr>
        <p:spPr/>
        <p:txBody>
          <a:bodyPr/>
          <a:lstStyle/>
          <a:p>
            <a:fld id="{CD563DD8-32AB-41BE-B1C6-8EAC45222ACE}" type="slidenum">
              <a:rPr lang="en-US" smtClean="0"/>
              <a:t>28</a:t>
            </a:fld>
            <a:endParaRPr lang="en-US"/>
          </a:p>
        </p:txBody>
      </p:sp>
    </p:spTree>
    <p:extLst>
      <p:ext uri="{BB962C8B-B14F-4D97-AF65-F5344CB8AC3E}">
        <p14:creationId xmlns:p14="http://schemas.microsoft.com/office/powerpoint/2010/main" val="4025688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3.10 - 3.14 focus on better error reporting</a:t>
            </a:r>
          </a:p>
        </p:txBody>
      </p:sp>
      <p:sp>
        <p:nvSpPr>
          <p:cNvPr id="4" name="Slide Number Placeholder 3"/>
          <p:cNvSpPr>
            <a:spLocks noGrp="1"/>
          </p:cNvSpPr>
          <p:nvPr>
            <p:ph type="sldNum" sz="quarter" idx="5"/>
          </p:nvPr>
        </p:nvSpPr>
        <p:spPr/>
        <p:txBody>
          <a:bodyPr/>
          <a:lstStyle/>
          <a:p>
            <a:fld id="{CD563DD8-32AB-41BE-B1C6-8EAC45222ACE}" type="slidenum">
              <a:rPr lang="en-US" smtClean="0"/>
              <a:t>35</a:t>
            </a:fld>
            <a:endParaRPr lang="en-US"/>
          </a:p>
        </p:txBody>
      </p:sp>
    </p:spTree>
    <p:extLst>
      <p:ext uri="{BB962C8B-B14F-4D97-AF65-F5344CB8AC3E}">
        <p14:creationId xmlns:p14="http://schemas.microsoft.com/office/powerpoint/2010/main" val="3444547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Python: overrides </a:t>
            </a:r>
            <a:r>
              <a:rPr lang="en-US" noProof="0" dirty="0" err="1"/>
              <a:t>builtin</a:t>
            </a:r>
            <a:r>
              <a:rPr lang="en-US" noProof="0" dirty="0"/>
              <a:t> function ”sum”</a:t>
            </a:r>
          </a:p>
        </p:txBody>
      </p:sp>
      <p:sp>
        <p:nvSpPr>
          <p:cNvPr id="4" name="Slide Number Placeholder 3"/>
          <p:cNvSpPr>
            <a:spLocks noGrp="1"/>
          </p:cNvSpPr>
          <p:nvPr>
            <p:ph type="sldNum" sz="quarter" idx="5"/>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Complete un-scientific measurements</a:t>
            </a:r>
          </a:p>
          <a:p>
            <a:endParaRPr lang="en-US" noProof="0" dirty="0"/>
          </a:p>
          <a:p>
            <a:r>
              <a:rPr lang="en-US" noProof="0" dirty="0" err="1"/>
              <a:t>gcc</a:t>
            </a:r>
            <a:r>
              <a:rPr lang="en-US" noProof="0" dirty="0"/>
              <a:t> –O3</a:t>
            </a:r>
          </a:p>
          <a:p>
            <a:r>
              <a:rPr lang="en-US" noProof="0" dirty="0" err="1"/>
              <a:t>gcc</a:t>
            </a:r>
            <a:r>
              <a:rPr lang="en-US" noProof="0" dirty="0"/>
              <a:t>/g++/Java</a:t>
            </a:r>
            <a:r>
              <a:rPr lang="en-US" baseline="0" noProof="0" dirty="0"/>
              <a:t> </a:t>
            </a:r>
            <a:r>
              <a:rPr lang="en-US" noProof="0" dirty="0"/>
              <a:t>ran for-loop</a:t>
            </a:r>
            <a:r>
              <a:rPr lang="en-US" baseline="0" noProof="0" dirty="0"/>
              <a:t> sufficiently many times to be able to measure running time (Windows 10 clock resolution 0.015s)</a:t>
            </a:r>
          </a:p>
          <a:p>
            <a:r>
              <a:rPr lang="en-US" baseline="0" noProof="0" dirty="0"/>
              <a:t>C++: in fact g++ ”long </a:t>
            </a:r>
            <a:r>
              <a:rPr lang="en-US" baseline="0" noProof="0" dirty="0" err="1"/>
              <a:t>long”´to</a:t>
            </a:r>
            <a:r>
              <a:rPr lang="en-US" baseline="0" noProof="0" dirty="0"/>
              <a:t> enforce 64 bit numbers</a:t>
            </a:r>
          </a:p>
          <a:p>
            <a:endParaRPr lang="en-US" baseline="0" noProof="0" dirty="0"/>
          </a:p>
          <a:p>
            <a:r>
              <a:rPr lang="en-US" baseline="0" noProof="0" dirty="0" err="1"/>
              <a:t>Numba</a:t>
            </a:r>
            <a:r>
              <a:rPr lang="en-US" baseline="0" noProof="0" dirty="0"/>
              <a:t> = Jit compiler for Python; add ‘</a:t>
            </a:r>
            <a:r>
              <a:rPr lang="en-US" baseline="0" noProof="0" dirty="0" err="1"/>
              <a:t>jit</a:t>
            </a:r>
            <a:r>
              <a:rPr lang="en-US" baseline="0" noProof="0" dirty="0"/>
              <a:t>’ decorator to functions with requested types – rest is done by </a:t>
            </a:r>
            <a:r>
              <a:rPr lang="en-US" baseline="0" noProof="0" dirty="0" err="1"/>
              <a:t>Numba</a:t>
            </a:r>
            <a:endParaRPr lang="en-US" baseline="0" noProof="0" dirty="0"/>
          </a:p>
          <a:p>
            <a:r>
              <a:rPr lang="en-US" baseline="0" noProof="0" dirty="0"/>
              <a:t>To get </a:t>
            </a:r>
            <a:r>
              <a:rPr lang="en-US" baseline="0" noProof="0" dirty="0" err="1"/>
              <a:t>Numba</a:t>
            </a:r>
            <a:r>
              <a:rPr lang="en-US" baseline="0" noProof="0" dirty="0"/>
              <a:t> not optimize all code away, computed x = i – x instead of x = i + x in loop....</a:t>
            </a:r>
          </a:p>
          <a:p>
            <a:endParaRPr lang="en-US" baseline="0" noProof="0" dirty="0"/>
          </a:p>
          <a:p>
            <a:r>
              <a:rPr lang="en-US" baseline="0" noProof="0" dirty="0"/>
              <a:t>Python: Can have arbitrary large numbers, e.g. ”x = 2 ** 10_000_000_000 – 1” requires a few gigabytes of memory</a:t>
            </a:r>
            <a:endParaRPr lang="en-US" noProof="0"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Complete un-scientific measurements</a:t>
            </a:r>
          </a:p>
        </p:txBody>
      </p:sp>
      <p:sp>
        <p:nvSpPr>
          <p:cNvPr id="4" name="Slide Number Placeholder 3"/>
          <p:cNvSpPr>
            <a:spLocks noGrp="1"/>
          </p:cNvSpPr>
          <p:nvPr>
            <p:ph type="sldNum" sz="quarter" idx="10"/>
          </p:nvPr>
        </p:nvSpPr>
        <p:spPr/>
        <p:txBody>
          <a:bodyPr/>
          <a:lstStyle/>
          <a:p>
            <a:fld id="{CD563DD8-32AB-41BE-B1C6-8EAC45222ACE}" type="slidenum">
              <a:rPr lang="en-US" smtClean="0"/>
              <a:t>41</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p>
          <a:p>
            <a:r>
              <a:rPr lang="en-US" baseline="0" dirty="0" err="1"/>
              <a:t>Numba</a:t>
            </a:r>
            <a:r>
              <a:rPr lang="en-US" baseline="0" dirty="0"/>
              <a:t> package introduces compilation to </a:t>
            </a:r>
            <a:r>
              <a:rPr lang="en-US" baseline="0"/>
              <a:t>LLVM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42</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Python is a very flexible language, supports many programming styles, but often comes with the price of slower programs</a:t>
            </a:r>
          </a:p>
        </p:txBody>
      </p:sp>
      <p:sp>
        <p:nvSpPr>
          <p:cNvPr id="4" name="Slide Number Placeholder 3"/>
          <p:cNvSpPr>
            <a:spLocks noGrp="1"/>
          </p:cNvSpPr>
          <p:nvPr>
            <p:ph type="sldNum" sz="quarter" idx="5"/>
          </p:nvPr>
        </p:nvSpPr>
        <p:spPr/>
        <p:txBody>
          <a:bodyPr/>
          <a:lstStyle/>
          <a:p>
            <a:fld id="{CD563DD8-32AB-41BE-B1C6-8EAC45222ACE}" type="slidenum">
              <a:rPr lang="en-US" smtClean="0"/>
              <a:t>43</a:t>
            </a:fld>
            <a:endParaRPr lang="en-US"/>
          </a:p>
        </p:txBody>
      </p:sp>
    </p:spTree>
    <p:extLst>
      <p:ext uri="{BB962C8B-B14F-4D97-AF65-F5344CB8AC3E}">
        <p14:creationId xmlns:p14="http://schemas.microsoft.com/office/powerpoint/2010/main" val="4088061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(Course evaluation 2018)</a:t>
            </a:r>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45</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the penultimate release for Python 2.7.</a:t>
            </a:r>
          </a:p>
          <a:p>
            <a:endParaRPr lang="en-US" dirty="0"/>
          </a:p>
          <a:p>
            <a:r>
              <a:rPr lang="en-US" dirty="0"/>
              <a:t>Be aware when Google for information, that you might find information on Python 2 instead of Python 3.</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46</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install manager – new way to install Python from 3.14</a:t>
            </a:r>
            <a:endParaRPr lang="en-DK" dirty="0"/>
          </a:p>
        </p:txBody>
      </p:sp>
      <p:sp>
        <p:nvSpPr>
          <p:cNvPr id="4" name="Slide Number Placeholder 3"/>
          <p:cNvSpPr>
            <a:spLocks noGrp="1"/>
          </p:cNvSpPr>
          <p:nvPr>
            <p:ph type="sldNum" sz="quarter" idx="5"/>
          </p:nvPr>
        </p:nvSpPr>
        <p:spPr/>
        <p:txBody>
          <a:bodyPr/>
          <a:lstStyle/>
          <a:p>
            <a:fld id="{CD563DD8-32AB-41BE-B1C6-8EAC45222ACE}" type="slidenum">
              <a:rPr lang="en-US" smtClean="0"/>
              <a:t>48</a:t>
            </a:fld>
            <a:endParaRPr lang="en-US"/>
          </a:p>
        </p:txBody>
      </p:sp>
    </p:spTree>
    <p:extLst>
      <p:ext uri="{BB962C8B-B14F-4D97-AF65-F5344CB8AC3E}">
        <p14:creationId xmlns:p14="http://schemas.microsoft.com/office/powerpoint/2010/main" val="3663577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 python3 and pip3 names also in </a:t>
            </a:r>
            <a:r>
              <a:rPr lang="en-US" baseline="0"/>
              <a:t>particular relevant for Mac users.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49</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”-m” stands for running the ”</a:t>
            </a:r>
            <a:r>
              <a:rPr lang="da-DK" dirty="0" err="1"/>
              <a:t>module</a:t>
            </a:r>
            <a:r>
              <a:rPr lang="da-DK" dirty="0"/>
              <a:t>” </a:t>
            </a:r>
            <a:r>
              <a:rPr lang="da-DK" dirty="0" err="1"/>
              <a:t>following</a:t>
            </a:r>
            <a:r>
              <a:rPr lang="da-DK" dirty="0"/>
              <a:t> -m</a:t>
            </a:r>
          </a:p>
          <a:p>
            <a:r>
              <a:rPr lang="da-DK" dirty="0" err="1"/>
              <a:t>Until</a:t>
            </a:r>
            <a:r>
              <a:rPr lang="da-DK" dirty="0"/>
              <a:t> 3.13 </a:t>
            </a:r>
            <a:r>
              <a:rPr lang="da-DK" dirty="0" err="1"/>
              <a:t>one</a:t>
            </a:r>
            <a:r>
              <a:rPr lang="da-DK" dirty="0"/>
              <a:t> </a:t>
            </a:r>
            <a:r>
              <a:rPr lang="da-DK" dirty="0" err="1"/>
              <a:t>could</a:t>
            </a:r>
            <a:r>
              <a:rPr lang="da-DK" dirty="0"/>
              <a:t> </a:t>
            </a:r>
            <a:r>
              <a:rPr lang="da-DK" dirty="0" err="1"/>
              <a:t>often</a:t>
            </a:r>
            <a:r>
              <a:rPr lang="da-DK" dirty="0"/>
              <a:t> just </a:t>
            </a:r>
            <a:r>
              <a:rPr lang="da-DK" dirty="0" err="1"/>
              <a:t>call</a:t>
            </a:r>
            <a:r>
              <a:rPr lang="da-DK"/>
              <a:t> ”pip” or ”pip3”</a:t>
            </a:r>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50</a:t>
            </a:fld>
            <a:endParaRPr lang="en-US"/>
          </a:p>
        </p:txBody>
      </p:sp>
    </p:spTree>
    <p:extLst>
      <p:ext uri="{BB962C8B-B14F-4D97-AF65-F5344CB8AC3E}">
        <p14:creationId xmlns:p14="http://schemas.microsoft.com/office/powerpoint/2010/main" val="23707689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53</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54</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focus of this course is to understand </a:t>
            </a:r>
            <a:r>
              <a:rPr lang="en-US" b="1" noProof="0" dirty="0"/>
              <a:t>basic programming</a:t>
            </a:r>
            <a:r>
              <a:rPr lang="en-US" noProof="0" dirty="0"/>
              <a:t>. It is not about how good AI assistants are at solving exercises, and it also not about learning you to use AI assistants. AI are cool tools and can help you learn programming through suggesting outputs.</a:t>
            </a:r>
          </a:p>
        </p:txBody>
      </p:sp>
      <p:sp>
        <p:nvSpPr>
          <p:cNvPr id="4" name="Slide Number Placeholder 3"/>
          <p:cNvSpPr>
            <a:spLocks noGrp="1"/>
          </p:cNvSpPr>
          <p:nvPr>
            <p:ph type="sldNum" sz="quarter" idx="5"/>
          </p:nvPr>
        </p:nvSpPr>
        <p:spPr/>
        <p:txBody>
          <a:bodyPr/>
          <a:lstStyle/>
          <a:p>
            <a:fld id="{CD563DD8-32AB-41BE-B1C6-8EAC45222ACE}" type="slidenum">
              <a:rPr lang="en-US" smtClean="0"/>
              <a:t>55</a:t>
            </a:fld>
            <a:endParaRPr lang="en-US"/>
          </a:p>
        </p:txBody>
      </p:sp>
    </p:spTree>
    <p:extLst>
      <p:ext uri="{BB962C8B-B14F-4D97-AF65-F5344CB8AC3E}">
        <p14:creationId xmlns:p14="http://schemas.microsoft.com/office/powerpoint/2010/main" val="34426137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AI assistants you more often end up in the second state…. This course is to make you able to write code and </a:t>
            </a:r>
            <a:r>
              <a:rPr lang="en-US"/>
              <a:t>understand others code</a:t>
            </a:r>
            <a:r>
              <a:rPr lang="en-US" dirty="0"/>
              <a:t>.</a:t>
            </a:r>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56</a:t>
            </a:fld>
            <a:endParaRPr lang="en-US"/>
          </a:p>
        </p:txBody>
      </p:sp>
    </p:spTree>
    <p:extLst>
      <p:ext uri="{BB962C8B-B14F-4D97-AF65-F5344CB8AC3E}">
        <p14:creationId xmlns:p14="http://schemas.microsoft.com/office/powerpoint/2010/main" val="883730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print(</a:t>
            </a:r>
            <a:r>
              <a:rPr lang="en-US" dirty="0" err="1"/>
              <a:t>pyfiglet.figlet_format</a:t>
            </a:r>
            <a:r>
              <a:rPr lang="en-US" dirty="0"/>
              <a:t>('Python is fun’))</a:t>
            </a:r>
          </a:p>
          <a:p>
            <a:r>
              <a:rPr lang="en-US" b="1" dirty="0"/>
              <a:t>Try</a:t>
            </a:r>
            <a:r>
              <a:rPr lang="en-US" dirty="0"/>
              <a:t>: font='doh’ font='</a:t>
            </a:r>
            <a:r>
              <a:rPr lang="en-US" dirty="0" err="1"/>
              <a:t>caligraphy</a:t>
            </a:r>
            <a:r>
              <a:rPr lang="en-US" dirty="0"/>
              <a:t>’ width=200</a:t>
            </a:r>
          </a:p>
          <a:p>
            <a:endParaRPr lang="en-US" dirty="0"/>
          </a:p>
          <a:p>
            <a:r>
              <a:rPr lang="en-US" dirty="0"/>
              <a:t>Try to ask ChatGPT: "</a:t>
            </a:r>
            <a:r>
              <a:rPr lang="en-US" b="1" dirty="0"/>
              <a:t>could you write some Python code that visualizes a torus</a:t>
            </a:r>
            <a:r>
              <a:rPr lang="en-US" dirty="0"/>
              <a:t>“</a:t>
            </a:r>
          </a:p>
          <a:p>
            <a:r>
              <a:rPr lang="en-US" dirty="0"/>
              <a:t>AI assistants are excellent at Python coding – use them to learn, but exam is without</a:t>
            </a:r>
          </a:p>
        </p:txBody>
      </p:sp>
      <p:sp>
        <p:nvSpPr>
          <p:cNvPr id="4" name="Slide Number Placeholder 3"/>
          <p:cNvSpPr>
            <a:spLocks noGrp="1"/>
          </p:cNvSpPr>
          <p:nvPr>
            <p:ph type="sldNum" sz="quarter" idx="5"/>
          </p:nvPr>
        </p:nvSpPr>
        <p:spPr/>
        <p:txBody>
          <a:bodyPr/>
          <a:lstStyle/>
          <a:p>
            <a:fld id="{CD563DD8-32AB-41BE-B1C6-8EAC45222ACE}" type="slidenum">
              <a:rPr lang="en-US" smtClean="0"/>
              <a:t>4</a:t>
            </a:fld>
            <a:endParaRPr lang="en-US"/>
          </a:p>
        </p:txBody>
      </p:sp>
    </p:spTree>
    <p:extLst>
      <p:ext uri="{BB962C8B-B14F-4D97-AF65-F5344CB8AC3E}">
        <p14:creationId xmlns:p14="http://schemas.microsoft.com/office/powerpoint/2010/main" val="3095815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Course description discusses AI assistants</a:t>
            </a:r>
          </a:p>
          <a:p>
            <a:endParaRPr lang="en-US" noProof="0" dirty="0"/>
          </a:p>
        </p:txBody>
      </p:sp>
      <p:sp>
        <p:nvSpPr>
          <p:cNvPr id="4" name="Slide Number Placeholder 3"/>
          <p:cNvSpPr>
            <a:spLocks noGrp="1"/>
          </p:cNvSpPr>
          <p:nvPr>
            <p:ph type="sldNum" sz="quarter" idx="5"/>
          </p:nvPr>
        </p:nvSpPr>
        <p:spPr/>
        <p:txBody>
          <a:bodyPr/>
          <a:lstStyle/>
          <a:p>
            <a:fld id="{CD563DD8-32AB-41BE-B1C6-8EAC45222ACE}" type="slidenum">
              <a:rPr lang="en-US" smtClean="0"/>
              <a:t>5</a:t>
            </a:fld>
            <a:endParaRPr lang="en-US"/>
          </a:p>
        </p:txBody>
      </p:sp>
    </p:spTree>
    <p:extLst>
      <p:ext uri="{BB962C8B-B14F-4D97-AF65-F5344CB8AC3E}">
        <p14:creationId xmlns:p14="http://schemas.microsoft.com/office/powerpoint/2010/main" val="3197621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Go over course page structure…	</a:t>
            </a:r>
          </a:p>
        </p:txBody>
      </p:sp>
      <p:sp>
        <p:nvSpPr>
          <p:cNvPr id="4" name="Slide Number Placeholder 3"/>
          <p:cNvSpPr>
            <a:spLocks noGrp="1"/>
          </p:cNvSpPr>
          <p:nvPr>
            <p:ph type="sldNum" sz="quarter" idx="5"/>
          </p:nvPr>
        </p:nvSpPr>
        <p:spPr/>
        <p:txBody>
          <a:bodyPr/>
          <a:lstStyle/>
          <a:p>
            <a:fld id="{CD563DD8-32AB-41BE-B1C6-8EAC45222ACE}" type="slidenum">
              <a:rPr lang="en-US" smtClean="0"/>
              <a:t>10</a:t>
            </a:fld>
            <a:endParaRPr lang="en-US"/>
          </a:p>
        </p:txBody>
      </p:sp>
    </p:spTree>
    <p:extLst>
      <p:ext uri="{BB962C8B-B14F-4D97-AF65-F5344CB8AC3E}">
        <p14:creationId xmlns:p14="http://schemas.microsoft.com/office/powerpoint/2010/main" val="2408320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google “books python”, “books python data science”, “books python data analytics”….</a:t>
            </a:r>
          </a:p>
        </p:txBody>
      </p:sp>
      <p:sp>
        <p:nvSpPr>
          <p:cNvPr id="4" name="Slide Number Placeholder 3"/>
          <p:cNvSpPr>
            <a:spLocks noGrp="1"/>
          </p:cNvSpPr>
          <p:nvPr>
            <p:ph type="sldNum" sz="quarter" idx="10"/>
          </p:nvPr>
        </p:nvSpPr>
        <p:spPr/>
        <p:txBody>
          <a:bodyPr/>
          <a:lstStyle/>
          <a:p>
            <a:fld id="{CD563DD8-32AB-41BE-B1C6-8EAC45222ACE}" type="slidenum">
              <a:rPr lang="en-US" smtClean="0"/>
              <a:t>12</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14</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16</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282822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1/28/2026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1/28/2026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1/28/2026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1/28/2026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1/28/2026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1/28/2026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1/28/2026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1/28/2026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1/28/2026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ZTPrbAKmcdo"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www.rust-lang.org/" TargetMode="External"/><Relationship Id="rId7" Type="http://schemas.openxmlformats.org/officeDocument/2006/relationships/hyperlink" Target="https://media.defense.gov/2022/Nov/10/2003112742/-1/-1/0/CSI_SOFTWARE_MEMORY_SAFETY.PDF"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whitehouse.gov/oncd/briefing-room/2024/02/26/press-release-technical-report/" TargetMode="External"/><Relationship Id="rId5" Type="http://schemas.openxmlformats.org/officeDocument/2006/relationships/image" Target="../media/image19.sv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hyperlink" Target="https://www.jetbrains.com/help/pycharm/code-with-me.html" TargetMode="External"/><Relationship Id="rId7" Type="http://schemas.openxmlformats.org/officeDocument/2006/relationships/hyperlink" Target="https://survey.stackoverflow.co/2025/technology/#1-integrated-development-environment"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www.google.com/search?q=best+ide+python" TargetMode="External"/><Relationship Id="rId5" Type="http://schemas.openxmlformats.org/officeDocument/2006/relationships/image" Target="../media/image21.png"/><Relationship Id="rId4" Type="http://schemas.openxmlformats.org/officeDocument/2006/relationships/hyperlink" Target="https://visualstudio.microsoft.com/services/live-share/"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features/copilot" TargetMode="External"/><Relationship Id="rId7"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www.youtube.com/watch?v=-DVyjdw4t9I&amp;t=10963s" TargetMode="External"/><Relationship Id="rId4" Type="http://schemas.openxmlformats.org/officeDocument/2006/relationships/hyperlink" Target="https://code.visualstudio.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9gag.com/gag/axzG6n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527011"/>
            <a:ext cx="9144000" cy="4732020"/>
          </a:xfrm>
        </p:spPr>
        <p:txBody>
          <a:bodyPr anchor="ctr">
            <a:normAutofit/>
          </a:bodyPr>
          <a:lstStyle/>
          <a:p>
            <a:pPr>
              <a:lnSpc>
                <a:spcPct val="100000"/>
              </a:lnSpc>
              <a:spcBef>
                <a:spcPts val="1200"/>
              </a:spcBef>
            </a:pPr>
            <a:r>
              <a:rPr lang="en-US" b="1" noProof="0" dirty="0"/>
              <a:t>Introduction to Programming with</a:t>
            </a:r>
            <a:br>
              <a:rPr lang="en-US" b="1" noProof="0" dirty="0"/>
            </a:br>
            <a:r>
              <a:rPr lang="en-US" b="1" noProof="0" dirty="0"/>
              <a:t>Scientific Applications</a:t>
            </a:r>
            <a:br>
              <a:rPr lang="en-US" sz="3600" b="1" noProof="0" dirty="0"/>
            </a:br>
            <a:br>
              <a:rPr lang="en-US" sz="3600" b="1" noProof="0" dirty="0"/>
            </a:br>
            <a:r>
              <a:rPr lang="en-US" sz="2400" noProof="0" dirty="0">
                <a:solidFill>
                  <a:srgbClr val="000000"/>
                </a:solidFill>
              </a:rPr>
              <a:t>Gerth Stølting Brodal</a:t>
            </a:r>
            <a:br>
              <a:rPr lang="en-US" sz="2400" noProof="0" dirty="0">
                <a:solidFill>
                  <a:srgbClr val="000000"/>
                </a:solidFill>
              </a:rPr>
            </a:br>
            <a:r>
              <a:rPr lang="en-US" sz="2400" b="1" noProof="0" dirty="0">
                <a:solidFill>
                  <a:srgbClr val="000000"/>
                </a:solidFill>
              </a:rPr>
              <a:t>Department of Computer Science</a:t>
            </a:r>
            <a:br>
              <a:rPr lang="en-US" sz="2400" b="1" noProof="0" dirty="0">
                <a:solidFill>
                  <a:srgbClr val="000000"/>
                </a:solidFill>
              </a:rPr>
            </a:br>
            <a:r>
              <a:rPr lang="en-US" sz="2400" b="1" noProof="0" dirty="0">
                <a:solidFill>
                  <a:srgbClr val="000000"/>
                </a:solidFill>
              </a:rPr>
              <a:t>Aarhus University</a:t>
            </a:r>
            <a:endParaRPr lang="en-US" noProof="0" dirty="0">
              <a:solidFill>
                <a:srgbClr val="000000"/>
              </a:solidFill>
            </a:endParaRPr>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noProof="0"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3"/>
          <a:stretch>
            <a:fillRect/>
          </a:stretch>
        </p:blipFill>
        <p:spPr>
          <a:xfrm>
            <a:off x="312885" y="1325564"/>
            <a:ext cx="7657222" cy="4307188"/>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noProof="0" dirty="0"/>
              <a:t>gsbrodal.github.io/ipsa</a:t>
            </a:r>
          </a:p>
        </p:txBody>
      </p:sp>
      <p:pic>
        <p:nvPicPr>
          <p:cNvPr id="4" name="Picture 3">
            <a:extLst>
              <a:ext uri="{FF2B5EF4-FFF2-40B4-BE49-F238E27FC236}">
                <a16:creationId xmlns:a16="http://schemas.microsoft.com/office/drawing/2014/main" id="{976110D4-3CC9-EC55-0783-747D76DDC289}"/>
              </a:ext>
            </a:extLst>
          </p:cNvPr>
          <p:cNvPicPr>
            <a:picLocks noChangeAspect="1"/>
          </p:cNvPicPr>
          <p:nvPr/>
        </p:nvPicPr>
        <p:blipFill>
          <a:blip r:embed="rId4"/>
          <a:stretch>
            <a:fillRect/>
          </a:stretch>
        </p:blipFill>
        <p:spPr>
          <a:xfrm>
            <a:off x="4316474" y="2393651"/>
            <a:ext cx="7657223" cy="4307188"/>
          </a:xfrm>
          <a:prstGeom prst="rect">
            <a:avLst/>
          </a:prstGeom>
          <a:ln w="6350">
            <a:solidFill>
              <a:schemeClr val="tx1"/>
            </a:solidFill>
          </a:ln>
        </p:spPr>
      </p:pic>
    </p:spTree>
    <p:extLst>
      <p:ext uri="{BB962C8B-B14F-4D97-AF65-F5344CB8AC3E}">
        <p14:creationId xmlns:p14="http://schemas.microsoft.com/office/powerpoint/2010/main" val="2180986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Course text book – optional</a:t>
            </a:r>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noProof="0" dirty="0"/>
              <a:t>John V. Guttag: </a:t>
            </a:r>
            <a:r>
              <a:rPr lang="en-US" sz="2400" b="1" noProof="0" dirty="0"/>
              <a:t>Introduction to Computation and Programming Using Python, Third Edition With Application to Computational Modeling and Understanding Data</a:t>
            </a:r>
            <a:r>
              <a:rPr lang="en-US" sz="2400" noProof="0" dirty="0"/>
              <a:t>. Third Edition. 664 pages. MIT Press, 2021.</a:t>
            </a:r>
          </a:p>
          <a:p>
            <a:r>
              <a:rPr lang="en-US" sz="2400" i="1" noProof="0" dirty="0">
                <a:solidFill>
                  <a:srgbClr val="C00000"/>
                </a:solidFill>
              </a:rPr>
              <a:t>[Guttag, 2</a:t>
            </a:r>
            <a:r>
              <a:rPr lang="en-US" sz="2400" baseline="30000" noProof="0" dirty="0">
                <a:solidFill>
                  <a:srgbClr val="C00000"/>
                </a:solidFill>
              </a:rPr>
              <a:t>nd</a:t>
            </a:r>
            <a:r>
              <a:rPr lang="en-US" sz="2400" i="1" noProof="0" dirty="0">
                <a:solidFill>
                  <a:srgbClr val="C00000"/>
                </a:solidFill>
              </a:rPr>
              <a:t> Ed., page 8] ”The reader should be forewarned that this book is by no means a comprehensive introduction to Python”. </a:t>
            </a:r>
            <a:br>
              <a:rPr lang="en-US" sz="2400" i="1" noProof="0" dirty="0">
                <a:solidFill>
                  <a:srgbClr val="C00000"/>
                </a:solidFill>
              </a:rPr>
            </a:br>
            <a:r>
              <a:rPr lang="en-US" sz="2400" i="1" noProof="0" dirty="0">
                <a:solidFill>
                  <a:srgbClr val="C00000"/>
                </a:solidFill>
              </a:rPr>
              <a:t>3</a:t>
            </a:r>
            <a:r>
              <a:rPr lang="en-US" sz="2400" i="1" baseline="30000" noProof="0" dirty="0">
                <a:solidFill>
                  <a:srgbClr val="C00000"/>
                </a:solidFill>
              </a:rPr>
              <a:t>rd</a:t>
            </a:r>
            <a:r>
              <a:rPr lang="en-US" sz="2400" i="1" noProof="0" dirty="0">
                <a:solidFill>
                  <a:srgbClr val="C00000"/>
                </a:solidFill>
              </a:rPr>
              <a:t> Ed. added about 80 pages on introduction to Python.</a:t>
            </a:r>
          </a:p>
          <a:p>
            <a:r>
              <a:rPr lang="en-US" sz="2400" i="1" noProof="0" dirty="0">
                <a:solidFill>
                  <a:srgbClr val="C00000"/>
                </a:solidFill>
              </a:rPr>
              <a:t>Covers all basic features of Python enabling you to deal with data in Chapters 1-10 (212 pages) - remaining chapters are applications</a:t>
            </a:r>
          </a:p>
          <a:p>
            <a:r>
              <a:rPr lang="en-US" sz="2400" i="1" noProof="0" dirty="0">
                <a:solidFill>
                  <a:srgbClr val="C00000"/>
                </a:solidFill>
              </a:rPr>
              <a:t>Other resources: Google, </a:t>
            </a:r>
            <a:r>
              <a:rPr lang="en-US" sz="2400" i="1" noProof="0" dirty="0" err="1">
                <a:solidFill>
                  <a:srgbClr val="C00000"/>
                </a:solidFill>
              </a:rPr>
              <a:t>stackoverflow</a:t>
            </a:r>
            <a:r>
              <a:rPr lang="en-US" sz="2400" i="1" noProof="0" dirty="0">
                <a:solidFill>
                  <a:srgbClr val="C00000"/>
                </a:solidFill>
              </a:rPr>
              <a:t>, Python.org, YouTube, AIs...</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en-US" sz="2000" noProof="0" dirty="0">
                <a:solidFill>
                  <a:schemeClr val="tx1"/>
                </a:solidFill>
              </a:rPr>
              <a:t>Comparison to a standard text book on the </a:t>
            </a:r>
            <a:r>
              <a:rPr lang="en-US" sz="2000" i="1" noProof="0" dirty="0">
                <a:solidFill>
                  <a:schemeClr val="tx1"/>
                </a:solidFill>
              </a:rPr>
              <a:t>programming language</a:t>
            </a:r>
            <a:r>
              <a:rPr lang="en-US" sz="2000" noProof="0" dirty="0">
                <a:solidFill>
                  <a:schemeClr val="tx1"/>
                </a:solidFill>
              </a:rPr>
              <a:t> Python by Cay Horstmann and Rance Necaise:</a:t>
            </a:r>
          </a:p>
          <a:p>
            <a:pPr marL="1976438"/>
            <a:r>
              <a:rPr lang="en-US" sz="2000" noProof="0" dirty="0">
                <a:solidFill>
                  <a:schemeClr val="tx1"/>
                </a:solidFill>
              </a:rPr>
              <a:t>Topic </a:t>
            </a:r>
            <a:r>
              <a:rPr lang="en-US" sz="2000" b="1" noProof="0" dirty="0">
                <a:solidFill>
                  <a:schemeClr val="tx1"/>
                </a:solidFill>
              </a:rPr>
              <a:t>recursion</a:t>
            </a:r>
            <a:r>
              <a:rPr lang="en-US" sz="2000" noProof="0" dirty="0">
                <a:solidFill>
                  <a:schemeClr val="tx1"/>
                </a:solidFill>
              </a:rPr>
              <a:t> is covered by Guttag on page 123 (2</a:t>
            </a:r>
            <a:r>
              <a:rPr lang="en-US" sz="2000" baseline="30000" noProof="0" dirty="0">
                <a:solidFill>
                  <a:schemeClr val="tx1"/>
                </a:solidFill>
              </a:rPr>
              <a:t>nd</a:t>
            </a:r>
            <a:r>
              <a:rPr lang="en-US" sz="2000" noProof="0" dirty="0">
                <a:solidFill>
                  <a:schemeClr val="tx1"/>
                </a:solidFill>
              </a:rPr>
              <a:t> edition on page 50),  Horstmann and Necaise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Some other books on Python</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en-US" noProof="0" dirty="0"/>
              <a:t>Wiley, 2013</a:t>
            </a:r>
            <a:br>
              <a:rPr lang="en-US" noProof="0" dirty="0"/>
            </a:br>
            <a:r>
              <a:rPr lang="en-US" noProof="0" dirty="0"/>
              <a:t>580 pages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en-US" noProof="0" dirty="0"/>
              <a:t>O’Reilly, 2013</a:t>
            </a:r>
            <a:br>
              <a:rPr lang="en-US" noProof="0" dirty="0"/>
            </a:br>
            <a:r>
              <a:rPr lang="en-US" noProof="0" dirty="0"/>
              <a:t>1684 pages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en-US" noProof="0" dirty="0"/>
              <a:t>Wiley, 2016</a:t>
            </a:r>
            <a:br>
              <a:rPr lang="en-US" noProof="0" dirty="0"/>
            </a:br>
            <a:r>
              <a:rPr lang="en-US" noProof="0" dirty="0"/>
              <a:t>752 pages</a:t>
            </a: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en-US" noProof="0" dirty="0"/>
              <a:t>Addison-Wesley, 2015</a:t>
            </a:r>
            <a:br>
              <a:rPr lang="en-US" noProof="0" dirty="0"/>
            </a:br>
            <a:r>
              <a:rPr lang="en-US" noProof="0" dirty="0"/>
              <a:t>794 pages</a:t>
            </a:r>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en-US" noProof="0" dirty="0"/>
              <a:t>Franklin &amp; Beedle, 2016</a:t>
            </a:r>
            <a:br>
              <a:rPr lang="en-US" noProof="0" dirty="0"/>
            </a:br>
            <a:r>
              <a:rPr lang="en-US" noProof="0" dirty="0"/>
              <a:t>552 pages</a:t>
            </a:r>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noProof="0"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en-US" noProof="0" dirty="0"/>
              <a:t>Two Python programs</a:t>
            </a:r>
          </a:p>
        </p:txBody>
      </p:sp>
    </p:spTree>
    <p:extLst>
      <p:ext uri="{BB962C8B-B14F-4D97-AF65-F5344CB8AC3E}">
        <p14:creationId xmlns:p14="http://schemas.microsoft.com/office/powerpoint/2010/main" val="4119628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838851251"/>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en-US" sz="1800" b="1" noProof="0" dirty="0">
                          <a:latin typeface="Courier New" panose="02070309020205020404" pitchFamily="49" charset="0"/>
                          <a:cs typeface="Courier New" panose="02070309020205020404" pitchFamily="49" charset="0"/>
                        </a:rPr>
                        <a:t>Python shell</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en-US" sz="1800" b="1" baseline="0" noProof="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noProof="0" dirty="0">
                <a:latin typeface="Courier New" panose="02070309020205020404" pitchFamily="49" charset="0"/>
                <a:cs typeface="Courier New" panose="02070309020205020404" pitchFamily="49" charset="0"/>
              </a:rPr>
              <a:t>7</a:t>
            </a:r>
            <a:r>
              <a:rPr lang="en-US" sz="2400" noProof="0" dirty="0"/>
              <a:t> is an </a:t>
            </a:r>
            <a:r>
              <a:rPr lang="en-US" sz="2400" i="1" noProof="0" dirty="0"/>
              <a:t>integer</a:t>
            </a:r>
            <a:r>
              <a:rPr lang="en-US" sz="2400" noProof="0" dirty="0"/>
              <a:t> </a:t>
            </a:r>
            <a:r>
              <a:rPr lang="en-US" sz="2400" i="1" noProof="0" dirty="0"/>
              <a:t>literal</a:t>
            </a:r>
            <a:r>
              <a:rPr lang="en-US" sz="2400" noProof="0" dirty="0"/>
              <a:t> – in Python denoted an “</a:t>
            </a:r>
            <a:r>
              <a:rPr lang="en-US" sz="2400" noProof="0" dirty="0">
                <a:latin typeface="Courier New" panose="02070309020205020404" pitchFamily="49" charset="0"/>
                <a:cs typeface="Courier New" panose="02070309020205020404" pitchFamily="49" charset="0"/>
              </a:rPr>
              <a:t>int</a:t>
            </a:r>
            <a:r>
              <a:rPr lang="en-US" sz="2400" noProof="0" dirty="0"/>
              <a:t>”</a:t>
            </a:r>
          </a:p>
          <a:p>
            <a:r>
              <a:rPr lang="en-US" sz="2400" noProof="0" dirty="0">
                <a:latin typeface="Courier New" panose="02070309020205020404" pitchFamily="49" charset="0"/>
                <a:cs typeface="Courier New" panose="02070309020205020404" pitchFamily="49" charset="0"/>
              </a:rPr>
              <a:t>x</a:t>
            </a:r>
            <a:r>
              <a:rPr lang="en-US" sz="2400" noProof="0" dirty="0"/>
              <a:t> is the name of a </a:t>
            </a:r>
            <a:r>
              <a:rPr lang="en-US" sz="2400" i="1" noProof="0" dirty="0"/>
              <a:t>variable</a:t>
            </a:r>
            <a:r>
              <a:rPr lang="en-US" sz="2400" noProof="0" dirty="0"/>
              <a:t> that can hold some value</a:t>
            </a:r>
          </a:p>
          <a:p>
            <a:r>
              <a:rPr lang="en-US" sz="2400" noProof="0" dirty="0">
                <a:latin typeface="Courier New" panose="02070309020205020404" pitchFamily="49" charset="0"/>
                <a:cs typeface="Courier New" panose="02070309020205020404" pitchFamily="49" charset="0"/>
              </a:rPr>
              <a:t>=</a:t>
            </a:r>
            <a:r>
              <a:rPr lang="en-US" sz="2400" noProof="0" dirty="0"/>
              <a:t> is assigning a value to a variable</a:t>
            </a:r>
          </a:p>
          <a:p>
            <a:r>
              <a:rPr lang="en-US" sz="2400" noProof="0" dirty="0">
                <a:latin typeface="Courier New" panose="02070309020205020404" pitchFamily="49" charset="0"/>
                <a:cs typeface="Courier New" panose="02070309020205020404" pitchFamily="49" charset="0"/>
              </a:rPr>
              <a:t>*</a:t>
            </a:r>
            <a:r>
              <a:rPr lang="en-US" sz="2400" noProof="0" dirty="0"/>
              <a:t> denotes multiplication</a:t>
            </a:r>
          </a:p>
          <a:p>
            <a:r>
              <a:rPr lang="en-US" sz="2400" noProof="0" dirty="0">
                <a:latin typeface="Courier New" panose="02070309020205020404" pitchFamily="49" charset="0"/>
                <a:cs typeface="Courier New" panose="02070309020205020404" pitchFamily="49" charset="0"/>
              </a:rPr>
              <a:t>print</a:t>
            </a:r>
            <a:r>
              <a:rPr lang="en-US" sz="2400" noProof="0" dirty="0"/>
              <a:t> is the name of a built-in </a:t>
            </a:r>
            <a:r>
              <a:rPr lang="en-US" sz="2400" i="1" noProof="0" dirty="0"/>
              <a:t>function</a:t>
            </a:r>
            <a:r>
              <a:rPr lang="en-US" sz="2400" noProof="0" dirty="0"/>
              <a:t>, </a:t>
            </a:r>
            <a:br>
              <a:rPr lang="en-US" sz="2400" noProof="0" dirty="0"/>
            </a:br>
            <a:r>
              <a:rPr lang="en-US" sz="2400" noProof="0" dirty="0"/>
              <a:t>here we call </a:t>
            </a:r>
            <a:r>
              <a:rPr lang="en-US" sz="2400" noProof="0" dirty="0">
                <a:latin typeface="Courier New" panose="02070309020205020404" pitchFamily="49" charset="0"/>
                <a:cs typeface="Courier New" panose="02070309020205020404" pitchFamily="49" charset="0"/>
              </a:rPr>
              <a:t>print</a:t>
            </a:r>
            <a:r>
              <a:rPr lang="en-US" sz="2400" noProof="0" dirty="0"/>
              <a:t> to print the result of 7 * 7</a:t>
            </a:r>
          </a:p>
          <a:p>
            <a:r>
              <a:rPr lang="en-US" sz="2400" noProof="0" dirty="0"/>
              <a:t>A program consists of a sequence of </a:t>
            </a:r>
            <a:r>
              <a:rPr lang="en-US" sz="2400" i="1" noProof="0" dirty="0"/>
              <a:t>statements</a:t>
            </a:r>
            <a:r>
              <a:rPr lang="en-US" sz="2400" noProof="0" dirty="0"/>
              <a:t>, executed sequentially</a:t>
            </a:r>
            <a:endParaRPr lang="en-US" sz="2400" i="1" noProof="0" dirty="0"/>
          </a:p>
        </p:txBody>
      </p:sp>
      <p:graphicFrame>
        <p:nvGraphicFramePr>
          <p:cNvPr id="6" name="Table 5"/>
          <p:cNvGraphicFramePr>
            <a:graphicFrameLocks noGrp="1"/>
          </p:cNvGraphicFramePr>
          <p:nvPr>
            <p:extLst>
              <p:ext uri="{D42A27DB-BD31-4B8C-83A1-F6EECF244321}">
                <p14:modId xmlns:p14="http://schemas.microsoft.com/office/powerpoint/2010/main" val="2209184645"/>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noProof="0"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 – What  is the result of this program?</a:t>
            </a:r>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en-US" noProof="0" dirty="0"/>
              <a:t>10</a:t>
            </a:r>
          </a:p>
          <a:p>
            <a:pPr marL="514350" indent="-514350">
              <a:buFont typeface="+mj-lt"/>
              <a:buAutoNum type="alphaLcParenR"/>
            </a:pPr>
            <a:r>
              <a:rPr lang="en-US" noProof="0" dirty="0"/>
              <a:t>15</a:t>
            </a:r>
          </a:p>
          <a:p>
            <a:pPr marL="514350" indent="-514350">
              <a:buFont typeface="+mj-lt"/>
              <a:buAutoNum type="alphaLcParenR"/>
            </a:pPr>
            <a:r>
              <a:rPr lang="en-US" noProof="0" dirty="0"/>
              <a:t>25</a:t>
            </a:r>
          </a:p>
          <a:p>
            <a:pPr marL="514350" indent="-514350">
              <a:buFont typeface="+mj-lt"/>
              <a:buAutoNum type="alphaLcParenR"/>
            </a:pPr>
            <a:r>
              <a:rPr lang="en-US" noProof="0" dirty="0"/>
              <a:t>[15, 10]</a:t>
            </a:r>
          </a:p>
          <a:p>
            <a:pPr marL="514350" indent="-514350">
              <a:buFont typeface="+mj-lt"/>
              <a:buAutoNum type="alphaLcParenR"/>
            </a:pPr>
            <a:r>
              <a:rPr lang="en-US" noProof="0" dirty="0"/>
              <a:t>Error</a:t>
            </a:r>
          </a:p>
          <a:p>
            <a:pPr marL="514350" indent="-514350">
              <a:buFont typeface="+mj-lt"/>
              <a:buAutoNum type="alphaLcParenR"/>
            </a:pPr>
            <a:r>
              <a:rPr lang="en-US" noProof="0" dirty="0"/>
              <a:t>Don’t know</a:t>
            </a:r>
          </a:p>
        </p:txBody>
      </p:sp>
      <p:graphicFrame>
        <p:nvGraphicFramePr>
          <p:cNvPr id="4" name="Table 3"/>
          <p:cNvGraphicFramePr>
            <a:graphicFrameLocks noGrp="1"/>
          </p:cNvGraphicFramePr>
          <p:nvPr>
            <p:extLst>
              <p:ext uri="{D42A27DB-BD31-4B8C-83A1-F6EECF244321}">
                <p14:modId xmlns:p14="http://schemas.microsoft.com/office/powerpoint/2010/main" val="3403573036"/>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en-US" sz="1800" b="1" noProof="0" dirty="0">
                          <a:latin typeface="Courier New" panose="02070309020205020404" pitchFamily="49" charset="0"/>
                          <a:cs typeface="Courier New" panose="02070309020205020404" pitchFamily="49" charset="0"/>
                        </a:rPr>
                        <a:t>Python shell</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noProof="0" dirty="0"/>
              <a:t>x assigned new value</a:t>
            </a:r>
          </a:p>
        </p:txBody>
      </p:sp>
      <p:graphicFrame>
        <p:nvGraphicFramePr>
          <p:cNvPr id="11" name="Table 10" descr="QuizAnswer"/>
          <p:cNvGraphicFramePr>
            <a:graphicFrameLocks noGrp="1"/>
          </p:cNvGraphicFramePr>
          <p:nvPr>
            <p:extLst>
              <p:ext uri="{D42A27DB-BD31-4B8C-83A1-F6EECF244321}">
                <p14:modId xmlns:p14="http://schemas.microsoft.com/office/powerpoint/2010/main" val="2838568747"/>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noProof="0" dirty="0">
                          <a:latin typeface="+mn-lt"/>
                          <a:cs typeface="Courier New" panose="02070309020205020404" pitchFamily="49" charset="0"/>
                        </a:rPr>
                        <a:t>old </a:t>
                      </a:r>
                      <a:r>
                        <a:rPr lang="en-US" noProof="0"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en-US" noProof="0" dirty="0">
                          <a:latin typeface="Courier New" panose="02070309020205020404" pitchFamily="49" charset="0"/>
                          <a:cs typeface="Courier New" panose="02070309020205020404" pitchFamily="49"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en-US" noProof="0" dirty="0">
                          <a:latin typeface="+mn-lt"/>
                          <a:cs typeface="Courier New" panose="02070309020205020404" pitchFamily="49" charset="0"/>
                        </a:rPr>
                        <a:t>new </a:t>
                      </a:r>
                      <a:r>
                        <a:rPr lang="en-US" noProof="0"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descr="QuizAnswer"/>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descr="QuizAnswer"/>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3617078661"/>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en-US" sz="1800" b="1" noProof="0" dirty="0">
                          <a:latin typeface="Courier New" panose="02070309020205020404" pitchFamily="49" charset="0"/>
                          <a:cs typeface="Courier New" panose="02070309020205020404" pitchFamily="49" charset="0"/>
                        </a:rPr>
                        <a:t>Python shell</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en-US" sz="1800" b="1" baseline="0" noProof="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en-US" sz="1800" b="1" baseline="0" noProof="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noProof="0" dirty="0">
                <a:latin typeface="Courier New" panose="02070309020205020404" pitchFamily="49" charset="0"/>
                <a:cs typeface="Courier New" panose="02070309020205020404" pitchFamily="49" charset="0"/>
              </a:rPr>
              <a:t>[13, 27, 7, 42]</a:t>
            </a:r>
            <a:r>
              <a:rPr lang="en-US" sz="2400" noProof="0" dirty="0"/>
              <a:t> is a </a:t>
            </a:r>
            <a:r>
              <a:rPr lang="en-US" sz="2400" i="1" noProof="0" dirty="0"/>
              <a:t>list</a:t>
            </a:r>
            <a:r>
              <a:rPr lang="en-US" sz="2400" noProof="0" dirty="0"/>
              <a:t> containing four integers</a:t>
            </a:r>
          </a:p>
          <a:p>
            <a:r>
              <a:rPr lang="en-US" sz="2400" noProof="0" dirty="0">
                <a:latin typeface="Courier New" panose="02070309020205020404" pitchFamily="49" charset="0"/>
                <a:cs typeface="Courier New" panose="02070309020205020404" pitchFamily="49" charset="0"/>
              </a:rPr>
              <a:t>a[2]</a:t>
            </a:r>
            <a:r>
              <a:rPr lang="en-US" sz="2400" noProof="0" dirty="0"/>
              <a:t> refers to the entry in the list with </a:t>
            </a:r>
            <a:r>
              <a:rPr lang="en-US" sz="2400" i="1" noProof="0" dirty="0"/>
              <a:t>index</a:t>
            </a:r>
            <a:r>
              <a:rPr lang="en-US" sz="2400" noProof="0" dirty="0"/>
              <a:t> 2 </a:t>
            </a:r>
            <a:br>
              <a:rPr lang="en-US" sz="2400" noProof="0" dirty="0"/>
            </a:br>
            <a:r>
              <a:rPr lang="en-US" sz="2400" noProof="0" dirty="0"/>
              <a:t>(the first element has index 0, i.e. </a:t>
            </a:r>
            <a:r>
              <a:rPr lang="en-US" sz="2400" noProof="0" dirty="0">
                <a:latin typeface="Courier New" panose="02070309020205020404" pitchFamily="49" charset="0"/>
                <a:cs typeface="Courier New" panose="02070309020205020404" pitchFamily="49" charset="0"/>
              </a:rPr>
              <a:t>a[2]</a:t>
            </a:r>
            <a:r>
              <a:rPr lang="en-US" sz="2400" noProof="0" dirty="0"/>
              <a:t> is the 3</a:t>
            </a:r>
            <a:r>
              <a:rPr lang="en-US" sz="2400" baseline="30000" noProof="0" dirty="0"/>
              <a:t>rd</a:t>
            </a:r>
            <a:r>
              <a:rPr lang="en-US" sz="2400" noProof="0" dirty="0"/>
              <a:t> element of the list)</a:t>
            </a:r>
          </a:p>
          <a:p>
            <a:r>
              <a:rPr lang="en-US" sz="2400" noProof="0" dirty="0"/>
              <a:t>Note that </a:t>
            </a:r>
            <a:r>
              <a:rPr lang="en-US" sz="2400" noProof="0" dirty="0">
                <a:latin typeface="Courier New" panose="02070309020205020404" pitchFamily="49" charset="0"/>
                <a:cs typeface="Courier New" panose="02070309020205020404" pitchFamily="49" charset="0"/>
              </a:rPr>
              <a:t>print</a:t>
            </a:r>
            <a:r>
              <a:rPr lang="en-US" sz="2400" dirty="0"/>
              <a:t> can also print </a:t>
            </a:r>
            <a:r>
              <a:rPr lang="en-US" sz="2400" noProof="0" dirty="0"/>
              <a:t>a list</a:t>
            </a:r>
          </a:p>
        </p:txBody>
      </p:sp>
      <p:graphicFrame>
        <p:nvGraphicFramePr>
          <p:cNvPr id="6" name="Table 5"/>
          <p:cNvGraphicFramePr>
            <a:graphicFrameLocks noGrp="1"/>
          </p:cNvGraphicFramePr>
          <p:nvPr>
            <p:extLst>
              <p:ext uri="{D42A27DB-BD31-4B8C-83A1-F6EECF244321}">
                <p14:modId xmlns:p14="http://schemas.microsoft.com/office/powerpoint/2010/main" val="3603426399"/>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noProof="0"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 – What  is the result of this program?</a:t>
            </a:r>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en-US" noProof="0" dirty="0"/>
              <a:t>8</a:t>
            </a:r>
          </a:p>
          <a:p>
            <a:pPr marL="514350" indent="-514350">
              <a:buFont typeface="+mj-lt"/>
              <a:buAutoNum type="alphaLcParenR"/>
            </a:pPr>
            <a:r>
              <a:rPr lang="en-US" noProof="0" dirty="0"/>
              <a:t>10</a:t>
            </a:r>
          </a:p>
          <a:p>
            <a:pPr marL="514350" indent="-514350">
              <a:buFont typeface="+mj-lt"/>
              <a:buAutoNum type="alphaLcParenR"/>
            </a:pPr>
            <a:r>
              <a:rPr lang="en-US" noProof="0" dirty="0"/>
              <a:t>12</a:t>
            </a:r>
          </a:p>
          <a:p>
            <a:pPr marL="514350" indent="-514350">
              <a:buFont typeface="+mj-lt"/>
              <a:buAutoNum type="alphaLcParenR"/>
            </a:pPr>
            <a:r>
              <a:rPr lang="en-US" noProof="0" dirty="0"/>
              <a:t>15</a:t>
            </a:r>
          </a:p>
          <a:p>
            <a:pPr marL="514350" indent="-514350">
              <a:buFont typeface="+mj-lt"/>
              <a:buAutoNum type="alphaLcParenR"/>
            </a:pPr>
            <a:r>
              <a:rPr lang="en-US" noProof="0" dirty="0"/>
              <a:t>Don’t know</a:t>
            </a:r>
          </a:p>
        </p:txBody>
      </p:sp>
      <p:graphicFrame>
        <p:nvGraphicFramePr>
          <p:cNvPr id="4" name="Table 3"/>
          <p:cNvGraphicFramePr>
            <a:graphicFrameLocks noGrp="1"/>
          </p:cNvGraphicFramePr>
          <p:nvPr>
            <p:extLst>
              <p:ext uri="{D42A27DB-BD31-4B8C-83A1-F6EECF244321}">
                <p14:modId xmlns:p14="http://schemas.microsoft.com/office/powerpoint/2010/main" val="420330894"/>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en-US" sz="1800" b="1" noProof="0" dirty="0">
                          <a:latin typeface="Courier New" panose="02070309020205020404" pitchFamily="49" charset="0"/>
                          <a:cs typeface="Courier New" panose="02070309020205020404" pitchFamily="49" charset="0"/>
                        </a:rPr>
                        <a:t>Python shell</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descr="QuizAnswer"/>
          <p:cNvGraphicFramePr>
            <a:graphicFrameLocks noGrp="1"/>
          </p:cNvGraphicFramePr>
          <p:nvPr>
            <p:extLst>
              <p:ext uri="{D42A27DB-BD31-4B8C-83A1-F6EECF244321}">
                <p14:modId xmlns:p14="http://schemas.microsoft.com/office/powerpoint/2010/main" val="1211138983"/>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noProof="0"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descr="QuizAnswer"/>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1" name="Smiley Face 10" descr="QuizAnswer"/>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noProof="0" dirty="0"/>
              <a:t>Why Python ?</a:t>
            </a:r>
            <a:br>
              <a:rPr lang="en-US" noProof="0" dirty="0"/>
            </a:br>
            <a:br>
              <a:rPr lang="en-US" noProof="0" dirty="0"/>
            </a:br>
            <a:br>
              <a:rPr lang="en-US" noProof="0" dirty="0"/>
            </a:br>
            <a:r>
              <a:rPr lang="en-US" sz="2400" noProof="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32E563-0EDC-10E3-B248-F91D809D10DF}"/>
              </a:ext>
            </a:extLst>
          </p:cNvPr>
          <p:cNvPicPr>
            <a:picLocks noChangeAspect="1"/>
          </p:cNvPicPr>
          <p:nvPr/>
        </p:nvPicPr>
        <p:blipFill>
          <a:blip r:embed="rId3"/>
          <a:stretch>
            <a:fillRect/>
          </a:stretch>
        </p:blipFill>
        <p:spPr>
          <a:xfrm>
            <a:off x="909850" y="1083041"/>
            <a:ext cx="10372299" cy="4630707"/>
          </a:xfrm>
          <a:prstGeom prst="rect">
            <a:avLst/>
          </a:prstGeom>
        </p:spPr>
      </p:pic>
      <p:sp>
        <p:nvSpPr>
          <p:cNvPr id="2" name="Title 1"/>
          <p:cNvSpPr>
            <a:spLocks noGrp="1"/>
          </p:cNvSpPr>
          <p:nvPr>
            <p:ph type="title"/>
          </p:nvPr>
        </p:nvSpPr>
        <p:spPr>
          <a:xfrm>
            <a:off x="234462" y="-116516"/>
            <a:ext cx="10515600" cy="1325563"/>
          </a:xfrm>
        </p:spPr>
        <p:txBody>
          <a:bodyPr/>
          <a:lstStyle/>
          <a:p>
            <a:r>
              <a:rPr lang="en-US" noProof="0" dirty="0"/>
              <a:t>TIOBE Index January 2026</a:t>
            </a:r>
          </a:p>
        </p:txBody>
      </p:sp>
      <p:sp>
        <p:nvSpPr>
          <p:cNvPr id="5" name="Rectangle 4"/>
          <p:cNvSpPr/>
          <p:nvPr/>
        </p:nvSpPr>
        <p:spPr>
          <a:xfrm>
            <a:off x="127955" y="6163387"/>
            <a:ext cx="12192000" cy="646331"/>
          </a:xfrm>
          <a:prstGeom prst="rect">
            <a:avLst/>
          </a:prstGeom>
        </p:spPr>
        <p:txBody>
          <a:bodyPr wrap="square">
            <a:spAutoFit/>
          </a:bodyPr>
          <a:lstStyle/>
          <a:p>
            <a:r>
              <a:rPr lang="en-US" sz="1200" noProof="0" dirty="0"/>
              <a:t>The TIOBE Programming Community index is an indicator of the </a:t>
            </a:r>
            <a:r>
              <a:rPr lang="en-US" sz="1200" b="1" i="1" noProof="0" dirty="0"/>
              <a:t>popularity of programming languages</a:t>
            </a:r>
            <a:r>
              <a:rPr lang="en-US" sz="1200" noProof="0" dirty="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noProof="0" dirty="0"/>
              <a:t>best</a:t>
            </a:r>
            <a:r>
              <a:rPr lang="en-US" sz="1200" noProof="0" dirty="0"/>
              <a:t> programming language or the language in which </a:t>
            </a:r>
            <a:r>
              <a:rPr lang="en-US" sz="1200" i="1" noProof="0" dirty="0"/>
              <a:t>most lines of code</a:t>
            </a:r>
            <a:r>
              <a:rPr lang="en-US" sz="1200" noProof="0" dirty="0"/>
              <a:t> have been written.		www.tiobe.com</a:t>
            </a:r>
          </a:p>
        </p:txBody>
      </p:sp>
      <p:sp>
        <p:nvSpPr>
          <p:cNvPr id="7" name="Star: 10 Points 6">
            <a:extLst>
              <a:ext uri="{FF2B5EF4-FFF2-40B4-BE49-F238E27FC236}">
                <a16:creationId xmlns:a16="http://schemas.microsoft.com/office/drawing/2014/main" id="{9EE0A2FC-45F6-472F-84FC-B057B7D4B6D2}"/>
              </a:ext>
            </a:extLst>
          </p:cNvPr>
          <p:cNvSpPr/>
          <p:nvPr/>
        </p:nvSpPr>
        <p:spPr>
          <a:xfrm>
            <a:off x="10476398" y="236352"/>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noProof="0" dirty="0">
                <a:solidFill>
                  <a:schemeClr val="tx1"/>
                </a:solidFill>
              </a:rPr>
              <a:t>Python #1</a:t>
            </a:r>
          </a:p>
          <a:p>
            <a:pPr algn="ctr"/>
            <a:r>
              <a:rPr lang="en-US" sz="1600" noProof="0" dirty="0">
                <a:solidFill>
                  <a:schemeClr val="tx1"/>
                </a:solidFill>
              </a:rPr>
              <a:t>Since November 2021</a:t>
            </a:r>
          </a:p>
        </p:txBody>
      </p:sp>
    </p:spTree>
    <p:extLst>
      <p:ext uri="{BB962C8B-B14F-4D97-AF65-F5344CB8AC3E}">
        <p14:creationId xmlns:p14="http://schemas.microsoft.com/office/powerpoint/2010/main" val="3115951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en-US" sz="3200" b="1" noProof="0" dirty="0"/>
              <a:t>Course evaluation</a:t>
            </a:r>
            <a:br>
              <a:rPr lang="en-US" sz="3200" b="1" noProof="0" dirty="0"/>
            </a:br>
            <a:r>
              <a:rPr lang="en-US" sz="3200" i="1" noProof="0" dirty="0"/>
              <a:t>”The first lecture was intimidating </a:t>
            </a:r>
            <a:br>
              <a:rPr lang="en-US" sz="3200" i="1" noProof="0" dirty="0"/>
            </a:br>
            <a:r>
              <a:rPr lang="en-US" sz="3200" i="1" noProof="0" dirty="0"/>
              <a:t>and overwhelming”</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903" y="12700"/>
            <a:ext cx="10515600" cy="1168400"/>
          </a:xfrm>
        </p:spPr>
        <p:txBody>
          <a:bodyPr/>
          <a:lstStyle/>
          <a:p>
            <a:r>
              <a:rPr lang="en-US" noProof="0"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noProof="0" dirty="0">
                <a:hlinkClick r:id="rId3"/>
              </a:rPr>
              <a:t>Most Popular Programming Languages 1958 – 2025 (YouTube)</a:t>
            </a:r>
            <a:endParaRPr lang="en-US" noProof="0"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4">
            <a:alphaModFix/>
          </a:blip>
          <a:srcRect l="28698" t="553" r="32336" b="87211"/>
          <a:stretch/>
        </p:blipFill>
        <p:spPr>
          <a:xfrm>
            <a:off x="3727012" y="1765262"/>
            <a:ext cx="4750676" cy="704193"/>
          </a:xfrm>
          <a:prstGeom prst="rect">
            <a:avLst/>
          </a:prstGeom>
        </p:spPr>
      </p:pic>
      <p:pic>
        <p:nvPicPr>
          <p:cNvPr id="9" name="Picture 8">
            <a:extLst>
              <a:ext uri="{FF2B5EF4-FFF2-40B4-BE49-F238E27FC236}">
                <a16:creationId xmlns:a16="http://schemas.microsoft.com/office/drawing/2014/main" id="{2E4FA90F-9C10-D6C3-7601-DACE28ADBF1D}"/>
              </a:ext>
            </a:extLst>
          </p:cNvPr>
          <p:cNvPicPr>
            <a:picLocks noChangeAspect="1"/>
          </p:cNvPicPr>
          <p:nvPr/>
        </p:nvPicPr>
        <p:blipFill>
          <a:blip r:embed="rId5"/>
          <a:stretch>
            <a:fillRect/>
          </a:stretch>
        </p:blipFill>
        <p:spPr>
          <a:xfrm>
            <a:off x="-6349" y="2739735"/>
            <a:ext cx="12192000" cy="3297621"/>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2342939220"/>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en-US" sz="1800" b="1" noProof="0"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en-US" sz="1800" b="1" noProof="0" dirty="0">
                          <a:latin typeface="Courier New" panose="02070309020205020404" pitchFamily="49" charset="0"/>
                          <a:cs typeface="Courier New" panose="02070309020205020404" pitchFamily="49" charset="0"/>
                        </a:rPr>
                        <a:t>public class HelloWorld {</a:t>
                      </a:r>
                    </a:p>
                    <a:p>
                      <a:r>
                        <a:rPr lang="en-US" sz="1800" b="1" noProof="0" dirty="0">
                          <a:latin typeface="Courier New" panose="02070309020205020404" pitchFamily="49" charset="0"/>
                          <a:cs typeface="Courier New" panose="02070309020205020404" pitchFamily="49" charset="0"/>
                        </a:rPr>
                        <a:t>    public static void main( String[] </a:t>
                      </a:r>
                      <a:r>
                        <a:rPr lang="en-US" sz="1800" b="1" noProof="0" dirty="0" err="1">
                          <a:latin typeface="Courier New" panose="02070309020205020404" pitchFamily="49" charset="0"/>
                          <a:cs typeface="Courier New" panose="02070309020205020404" pitchFamily="49" charset="0"/>
                        </a:rPr>
                        <a:t>args</a:t>
                      </a:r>
                      <a:r>
                        <a:rPr lang="en-US" sz="1800" b="1" noProof="0" dirty="0">
                          <a:latin typeface="Courier New" panose="02070309020205020404" pitchFamily="49" charset="0"/>
                          <a:cs typeface="Courier New" panose="02070309020205020404" pitchFamily="49" charset="0"/>
                        </a:rPr>
                        <a:t> ) {</a:t>
                      </a:r>
                    </a:p>
                    <a:p>
                      <a:r>
                        <a:rPr lang="en-US" sz="1800" b="1" noProof="0" dirty="0">
                          <a:latin typeface="Courier New" panose="02070309020205020404" pitchFamily="49" charset="0"/>
                          <a:cs typeface="Courier New" panose="02070309020205020404" pitchFamily="49" charset="0"/>
                        </a:rPr>
                        <a:t>        </a:t>
                      </a:r>
                      <a:r>
                        <a:rPr lang="en-US" sz="1800" b="1" noProof="0" dirty="0" err="1">
                          <a:latin typeface="Courier New" panose="02070309020205020404" pitchFamily="49" charset="0"/>
                          <a:cs typeface="Courier New" panose="02070309020205020404" pitchFamily="49" charset="0"/>
                        </a:rPr>
                        <a:t>System.out.println</a:t>
                      </a:r>
                      <a:r>
                        <a:rPr lang="en-US" sz="1800" b="1" noProof="0" dirty="0">
                          <a:latin typeface="Courier New" panose="02070309020205020404" pitchFamily="49" charset="0"/>
                          <a:cs typeface="Courier New" panose="02070309020205020404" pitchFamily="49" charset="0"/>
                        </a:rPr>
                        <a:t>( "Hello World!" );</a:t>
                      </a:r>
                    </a:p>
                    <a:p>
                      <a:r>
                        <a:rPr lang="en-US" sz="1800" b="1" noProof="0" dirty="0">
                          <a:latin typeface="Courier New" panose="02070309020205020404" pitchFamily="49" charset="0"/>
                          <a:cs typeface="Courier New" panose="02070309020205020404" pitchFamily="49" charset="0"/>
                        </a:rPr>
                        <a:t>        </a:t>
                      </a:r>
                      <a:r>
                        <a:rPr lang="en-US" sz="1800" b="1" noProof="0" dirty="0" err="1">
                          <a:latin typeface="Courier New" panose="02070309020205020404" pitchFamily="49" charset="0"/>
                          <a:cs typeface="Courier New" panose="02070309020205020404" pitchFamily="49" charset="0"/>
                        </a:rPr>
                        <a:t>System.exit</a:t>
                      </a:r>
                      <a:r>
                        <a:rPr lang="en-US" sz="1800" b="1" noProof="0" dirty="0">
                          <a:latin typeface="Courier New" panose="02070309020205020404" pitchFamily="49" charset="0"/>
                          <a:cs typeface="Courier New" panose="02070309020205020404" pitchFamily="49" charset="0"/>
                        </a:rPr>
                        <a:t>( 0 );</a:t>
                      </a:r>
                    </a:p>
                    <a:p>
                      <a:r>
                        <a:rPr lang="en-US" sz="1800" b="1" noProof="0" dirty="0">
                          <a:latin typeface="Courier New" panose="02070309020205020404" pitchFamily="49" charset="0"/>
                          <a:cs typeface="Courier New" panose="02070309020205020404" pitchFamily="49" charset="0"/>
                        </a:rPr>
                        <a:t>    }</a:t>
                      </a:r>
                    </a:p>
                    <a:p>
                      <a:r>
                        <a:rPr lang="en-US" sz="1800" b="1" noProof="0"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0200308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en-US" sz="1800" b="1" noProof="0"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noProof="0" dirty="0">
                          <a:latin typeface="Courier New" panose="02070309020205020404" pitchFamily="49" charset="0"/>
                          <a:cs typeface="Courier New" panose="02070309020205020404" pitchFamily="49" charset="0"/>
                        </a:rPr>
                        <a:t>#include &lt;iostream&gt;</a:t>
                      </a:r>
                    </a:p>
                    <a:p>
                      <a:r>
                        <a:rPr lang="en-US" sz="1800" b="1" noProof="0" dirty="0">
                          <a:latin typeface="Courier New" panose="02070309020205020404" pitchFamily="49" charset="0"/>
                          <a:cs typeface="Courier New" panose="02070309020205020404" pitchFamily="49" charset="0"/>
                        </a:rPr>
                        <a:t>using namespace std;</a:t>
                      </a:r>
                    </a:p>
                    <a:p>
                      <a:endParaRPr lang="en-US" sz="1800" b="1" noProof="0" dirty="0">
                        <a:latin typeface="Courier New" panose="02070309020205020404" pitchFamily="49" charset="0"/>
                        <a:cs typeface="Courier New" panose="02070309020205020404" pitchFamily="49" charset="0"/>
                      </a:endParaRPr>
                    </a:p>
                    <a:p>
                      <a:r>
                        <a:rPr lang="en-US" sz="1800" b="1" noProof="0" dirty="0">
                          <a:latin typeface="Courier New" panose="02070309020205020404" pitchFamily="49" charset="0"/>
                          <a:cs typeface="Courier New" panose="02070309020205020404" pitchFamily="49" charset="0"/>
                        </a:rPr>
                        <a:t>int main(int </a:t>
                      </a:r>
                      <a:r>
                        <a:rPr lang="en-US" sz="1800" b="1" noProof="0" dirty="0" err="1">
                          <a:latin typeface="Courier New" panose="02070309020205020404" pitchFamily="49" charset="0"/>
                          <a:cs typeface="Courier New" panose="02070309020205020404" pitchFamily="49" charset="0"/>
                        </a:rPr>
                        <a:t>argc</a:t>
                      </a:r>
                      <a:r>
                        <a:rPr lang="en-US" sz="1800" b="1" noProof="0" dirty="0">
                          <a:latin typeface="Courier New" panose="02070309020205020404" pitchFamily="49" charset="0"/>
                          <a:cs typeface="Courier New" panose="02070309020205020404" pitchFamily="49" charset="0"/>
                        </a:rPr>
                        <a:t>, char** </a:t>
                      </a:r>
                      <a:r>
                        <a:rPr lang="en-US" sz="1800" b="1" noProof="0" dirty="0" err="1">
                          <a:latin typeface="Courier New" panose="02070309020205020404" pitchFamily="49" charset="0"/>
                          <a:cs typeface="Courier New" panose="02070309020205020404" pitchFamily="49" charset="0"/>
                        </a:rPr>
                        <a:t>argv</a:t>
                      </a:r>
                      <a:r>
                        <a:rPr lang="en-US" sz="1800" b="1" noProof="0" dirty="0">
                          <a:latin typeface="Courier New" panose="02070309020205020404" pitchFamily="49" charset="0"/>
                          <a:cs typeface="Courier New" panose="02070309020205020404" pitchFamily="49" charset="0"/>
                        </a:rPr>
                        <a:t>) {</a:t>
                      </a:r>
                    </a:p>
                    <a:p>
                      <a:r>
                        <a:rPr lang="en-US" sz="1800" b="1" noProof="0" dirty="0">
                          <a:latin typeface="Courier New" panose="02070309020205020404" pitchFamily="49" charset="0"/>
                          <a:cs typeface="Courier New" panose="02070309020205020404" pitchFamily="49" charset="0"/>
                        </a:rPr>
                        <a:t>    </a:t>
                      </a:r>
                      <a:r>
                        <a:rPr lang="en-US" sz="1800" b="1" noProof="0" dirty="0" err="1">
                          <a:latin typeface="Courier New" panose="02070309020205020404" pitchFamily="49" charset="0"/>
                          <a:cs typeface="Courier New" panose="02070309020205020404" pitchFamily="49" charset="0"/>
                        </a:rPr>
                        <a:t>cout</a:t>
                      </a:r>
                      <a:r>
                        <a:rPr lang="en-US" sz="1800" b="1" noProof="0" dirty="0">
                          <a:latin typeface="Courier New" panose="02070309020205020404" pitchFamily="49" charset="0"/>
                          <a:cs typeface="Courier New" panose="02070309020205020404" pitchFamily="49" charset="0"/>
                        </a:rPr>
                        <a:t> &lt;&lt; "Hello, World!";</a:t>
                      </a:r>
                    </a:p>
                    <a:p>
                      <a:r>
                        <a:rPr lang="en-US" sz="1800" b="1" noProof="0" dirty="0">
                          <a:latin typeface="Courier New" panose="02070309020205020404" pitchFamily="49" charset="0"/>
                          <a:cs typeface="Courier New" panose="02070309020205020404" pitchFamily="49" charset="0"/>
                        </a:rPr>
                        <a:t>    return 0;</a:t>
                      </a:r>
                    </a:p>
                    <a:p>
                      <a:r>
                        <a:rPr lang="en-US" sz="1800" b="1" noProof="0"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17896946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noProof="0" dirty="0">
                          <a:latin typeface="Courier New" panose="02070309020205020404" pitchFamily="49" charset="0"/>
                          <a:cs typeface="Courier New" panose="02070309020205020404" pitchFamily="49" charset="0"/>
                        </a:rPr>
                        <a:t>#include &lt;</a:t>
                      </a:r>
                      <a:r>
                        <a:rPr lang="en-US" sz="1800" b="1" noProof="0" dirty="0" err="1">
                          <a:latin typeface="Courier New" panose="02070309020205020404" pitchFamily="49" charset="0"/>
                          <a:cs typeface="Courier New" panose="02070309020205020404" pitchFamily="49" charset="0"/>
                        </a:rPr>
                        <a:t>stdio.h</a:t>
                      </a:r>
                      <a:r>
                        <a:rPr lang="en-US" sz="1800" b="1" noProof="0" dirty="0">
                          <a:latin typeface="Courier New" panose="02070309020205020404" pitchFamily="49" charset="0"/>
                          <a:cs typeface="Courier New" panose="02070309020205020404" pitchFamily="49" charset="0"/>
                        </a:rPr>
                        <a:t>&gt;</a:t>
                      </a:r>
                    </a:p>
                    <a:p>
                      <a:endParaRPr lang="en-US" sz="1800" b="1" noProof="0" dirty="0">
                        <a:latin typeface="Courier New" panose="02070309020205020404" pitchFamily="49" charset="0"/>
                        <a:cs typeface="Courier New" panose="02070309020205020404" pitchFamily="49" charset="0"/>
                      </a:endParaRPr>
                    </a:p>
                    <a:p>
                      <a:r>
                        <a:rPr lang="en-US" sz="1800" b="1" noProof="0" dirty="0">
                          <a:latin typeface="Courier New" panose="02070309020205020404" pitchFamily="49" charset="0"/>
                          <a:cs typeface="Courier New" panose="02070309020205020404" pitchFamily="49" charset="0"/>
                        </a:rPr>
                        <a:t>int main(int </a:t>
                      </a:r>
                      <a:r>
                        <a:rPr lang="en-US" sz="1800" b="1" noProof="0" dirty="0" err="1">
                          <a:latin typeface="Courier New" panose="02070309020205020404" pitchFamily="49" charset="0"/>
                          <a:cs typeface="Courier New" panose="02070309020205020404" pitchFamily="49" charset="0"/>
                        </a:rPr>
                        <a:t>argc</a:t>
                      </a:r>
                      <a:r>
                        <a:rPr lang="en-US" sz="1800" b="1" noProof="0" dirty="0">
                          <a:latin typeface="Courier New" panose="02070309020205020404" pitchFamily="49" charset="0"/>
                          <a:cs typeface="Courier New" panose="02070309020205020404" pitchFamily="49" charset="0"/>
                        </a:rPr>
                        <a:t>, char **</a:t>
                      </a:r>
                      <a:r>
                        <a:rPr lang="en-US" sz="1800" b="1" noProof="0" dirty="0" err="1">
                          <a:latin typeface="Courier New" panose="02070309020205020404" pitchFamily="49" charset="0"/>
                          <a:cs typeface="Courier New" panose="02070309020205020404" pitchFamily="49" charset="0"/>
                        </a:rPr>
                        <a:t>argv</a:t>
                      </a:r>
                      <a:r>
                        <a:rPr lang="en-US" sz="1800" b="1" noProof="0" dirty="0">
                          <a:latin typeface="Courier New" panose="02070309020205020404" pitchFamily="49" charset="0"/>
                          <a:cs typeface="Courier New" panose="02070309020205020404" pitchFamily="49" charset="0"/>
                        </a:rPr>
                        <a:t>) {</a:t>
                      </a:r>
                    </a:p>
                    <a:p>
                      <a:r>
                        <a:rPr lang="en-US" sz="1800" b="1" noProof="0" dirty="0">
                          <a:latin typeface="Courier New" panose="02070309020205020404" pitchFamily="49" charset="0"/>
                          <a:cs typeface="Courier New" panose="02070309020205020404" pitchFamily="49" charset="0"/>
                        </a:rPr>
                        <a:t>    </a:t>
                      </a:r>
                      <a:r>
                        <a:rPr lang="en-US" sz="1800" b="1" noProof="0" dirty="0" err="1">
                          <a:latin typeface="Courier New" panose="02070309020205020404" pitchFamily="49" charset="0"/>
                          <a:cs typeface="Courier New" panose="02070309020205020404" pitchFamily="49" charset="0"/>
                        </a:rPr>
                        <a:t>printf</a:t>
                      </a:r>
                      <a:r>
                        <a:rPr lang="en-US" sz="1800" b="1" noProof="0" dirty="0">
                          <a:latin typeface="Courier New" panose="02070309020205020404" pitchFamily="49" charset="0"/>
                          <a:cs typeface="Courier New" panose="02070309020205020404" pitchFamily="49" charset="0"/>
                        </a:rPr>
                        <a:t>("Hello World");</a:t>
                      </a:r>
                    </a:p>
                    <a:p>
                      <a:r>
                        <a:rPr lang="en-US" sz="1800" b="1" noProof="0" dirty="0">
                          <a:latin typeface="Courier New" panose="02070309020205020404" pitchFamily="49" charset="0"/>
                          <a:cs typeface="Courier New" panose="02070309020205020404" pitchFamily="49" charset="0"/>
                        </a:rPr>
                        <a:t>    return 0;</a:t>
                      </a:r>
                    </a:p>
                    <a:p>
                      <a:r>
                        <a:rPr lang="en-US" sz="1800" b="1" noProof="0"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623075047"/>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en-US" sz="1800" b="1" noProof="0" dirty="0">
                          <a:latin typeface="Courier New" panose="02070309020205020404" pitchFamily="49" charset="0"/>
                          <a:cs typeface="Courier New" panose="02070309020205020404" pitchFamily="49" charset="0"/>
                        </a:rPr>
                        <a:t>Python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en-US" sz="1800" b="1" noProof="0"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92865244"/>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en-US" sz="1800" b="1" noProof="0" dirty="0">
                          <a:latin typeface="Courier New" panose="02070309020205020404" pitchFamily="49" charset="0"/>
                          <a:cs typeface="Courier New" panose="02070309020205020404" pitchFamily="49" charset="0"/>
                        </a:rPr>
                        <a:t>Python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en-US" sz="1800" b="1" noProof="0" dirty="0">
                          <a:latin typeface="Courier New" panose="02070309020205020404" pitchFamily="49" charset="0"/>
                          <a:cs typeface="Courier New" panose="02070309020205020404" pitchFamily="49" charset="0"/>
                        </a:rPr>
                        <a:t>print "Hello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701932"/>
            <a:ext cx="6041556" cy="2666017"/>
          </a:xfrm>
        </p:spPr>
        <p:txBody>
          <a:bodyPr>
            <a:normAutofit/>
          </a:bodyPr>
          <a:lstStyle/>
          <a:p>
            <a:r>
              <a:rPr lang="en-US" noProof="0" dirty="0"/>
              <a:t>In Java, C, C++ a lot of “{“, “}” and “;” are needed</a:t>
            </a:r>
          </a:p>
          <a:p>
            <a:r>
              <a:rPr lang="en-US" noProof="0" dirty="0"/>
              <a:t>Java tends to have a lot of “public...” details that need to be spelled out</a:t>
            </a:r>
          </a:p>
          <a:p>
            <a:r>
              <a:rPr lang="en-US" noProof="0"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noProof="0"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0" dirty="0"/>
              <a:t>Short concise code</a:t>
            </a:r>
          </a:p>
          <a:p>
            <a:pPr marL="0" indent="0">
              <a:buNone/>
            </a:pPr>
            <a:endParaRPr lang="en-US" sz="2400" noProof="0" dirty="0"/>
          </a:p>
        </p:txBody>
      </p:sp>
    </p:spTree>
    <p:extLst>
      <p:ext uri="{BB962C8B-B14F-4D97-AF65-F5344CB8AC3E}">
        <p14:creationId xmlns:p14="http://schemas.microsoft.com/office/powerpoint/2010/main" val="1568550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03212551"/>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en-US" sz="1800" b="1" noProof="0" dirty="0" err="1">
                          <a:latin typeface="Courier New" panose="02070309020205020404" pitchFamily="49" charset="0"/>
                          <a:cs typeface="Courier New" panose="02070309020205020404" pitchFamily="49" charset="0"/>
                        </a:rPr>
                        <a:t>indexing.c</a:t>
                      </a:r>
                      <a:endParaRPr lang="en-US" sz="1800" b="1" noProof="0"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stdio.h</a:t>
                      </a:r>
                      <a:r>
                        <a:rPr lang="en-US" sz="1800" b="1" noProof="0" dirty="0">
                          <a:solidFill>
                            <a:schemeClr val="bg1">
                              <a:lumMod val="50000"/>
                            </a:schemeClr>
                          </a:solidFill>
                          <a:latin typeface="Courier New" panose="02070309020205020404" pitchFamily="49" charset="0"/>
                          <a:cs typeface="Courier New" panose="02070309020205020404" pitchFamily="49" charset="0"/>
                        </a:rPr>
                        <a:t>&gt;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int main() {</a:t>
                      </a:r>
                    </a:p>
                    <a:p>
                      <a:r>
                        <a:rPr lang="en-US" sz="1800" b="1" noProof="0" dirty="0">
                          <a:latin typeface="Courier New" panose="02070309020205020404" pitchFamily="49" charset="0"/>
                          <a:cs typeface="Courier New" panose="02070309020205020404" pitchFamily="49" charset="0"/>
                        </a:rPr>
                        <a:t>  int x = 1;</a:t>
                      </a:r>
                    </a:p>
                    <a:p>
                      <a:r>
                        <a:rPr lang="en-US" sz="1800" b="1" noProof="0" dirty="0">
                          <a:latin typeface="Courier New" panose="02070309020205020404" pitchFamily="49" charset="0"/>
                          <a:cs typeface="Courier New" panose="02070309020205020404" pitchFamily="49" charset="0"/>
                        </a:rPr>
                        <a:t>  int A[2] = {2, 3}; // A[0] = 2, A[1] = 3</a:t>
                      </a:r>
                    </a:p>
                    <a:p>
                      <a:r>
                        <a:rPr lang="en-US" sz="1800" b="1" noProof="0" dirty="0">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printf</a:t>
                      </a:r>
                      <a:r>
                        <a:rPr lang="en-US" sz="1800" b="1" noProof="0" dirty="0">
                          <a:solidFill>
                            <a:schemeClr val="bg1">
                              <a:lumMod val="50000"/>
                            </a:schemeClr>
                          </a:solidFill>
                          <a:latin typeface="Courier New" panose="02070309020205020404" pitchFamily="49" charset="0"/>
                          <a:cs typeface="Courier New" panose="02070309020205020404" pitchFamily="49" charset="0"/>
                        </a:rPr>
                        <a:t>("x = %d, A = {%d, %d}\n", x, A[0], A[1]);</a:t>
                      </a:r>
                    </a:p>
                    <a:p>
                      <a:r>
                        <a:rPr lang="en-US" sz="1800" b="1" noProof="0" dirty="0">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A[3] = 42</a:t>
                      </a:r>
                      <a:r>
                        <a:rPr lang="en-US" sz="1800" b="1" noProof="0" dirty="0">
                          <a:solidFill>
                            <a:schemeClr val="dk1"/>
                          </a:solidFill>
                          <a:latin typeface="Courier New" panose="02070309020205020404" pitchFamily="49" charset="0"/>
                          <a:cs typeface="Courier New" panose="02070309020205020404" pitchFamily="49" charset="0"/>
                        </a:rPr>
                        <a:t>;</a:t>
                      </a:r>
                      <a:r>
                        <a:rPr lang="en-US" sz="1800" b="1" baseline="0" noProof="0" dirty="0">
                          <a:solidFill>
                            <a:schemeClr val="dk1"/>
                          </a:solidFill>
                          <a:latin typeface="Courier New" panose="02070309020205020404" pitchFamily="49" charset="0"/>
                          <a:cs typeface="Courier New" panose="02070309020205020404" pitchFamily="49" charset="0"/>
                        </a:rPr>
                        <a:t> </a:t>
                      </a:r>
                      <a:r>
                        <a:rPr lang="en-US" sz="1800" b="1" noProof="0" dirty="0">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index A[3] out of bounds</a:t>
                      </a:r>
                    </a:p>
                    <a:p>
                      <a:r>
                        <a:rPr lang="en-US" sz="1800" b="1" noProof="0" dirty="0">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printf</a:t>
                      </a:r>
                      <a:r>
                        <a:rPr lang="en-US" sz="1800" b="1" noProof="0" dirty="0">
                          <a:solidFill>
                            <a:schemeClr val="bg1">
                              <a:lumMod val="50000"/>
                            </a:schemeClr>
                          </a:solidFill>
                          <a:latin typeface="Courier New" panose="02070309020205020404" pitchFamily="49" charset="0"/>
                          <a:cs typeface="Courier New" panose="02070309020205020404" pitchFamily="49" charset="0"/>
                        </a:rPr>
                        <a:t>("x = %d, A = {%d, %d}\n", x, A[0], A[1]);</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en-US" sz="1800" b="1" noProof="0"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gcc</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indexing.c</a:t>
                      </a:r>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p>
                      <a:r>
                        <a:rPr lang="en-US" sz="1800" b="1" noProof="0" dirty="0">
                          <a:solidFill>
                            <a:schemeClr val="bg1">
                              <a:lumMod val="50000"/>
                            </a:schemeClr>
                          </a:solidFill>
                          <a:latin typeface="Courier New" panose="02070309020205020404" pitchFamily="49" charset="0"/>
                          <a:cs typeface="Courier New" panose="02070309020205020404" pitchFamily="49" charset="0"/>
                        </a:rPr>
                        <a:t>$ ./a.exe</a:t>
                      </a:r>
                    </a:p>
                    <a:p>
                      <a:r>
                        <a:rPr lang="en-US" sz="1800" b="1" noProof="0" dirty="0">
                          <a:latin typeface="Courier New" panose="02070309020205020404" pitchFamily="49" charset="0"/>
                          <a:cs typeface="Courier New" panose="02070309020205020404" pitchFamily="49" charset="0"/>
                        </a:rPr>
                        <a:t>x = 1, A = {2, 3}</a:t>
                      </a:r>
                    </a:p>
                    <a:p>
                      <a:r>
                        <a:rPr lang="en-US" sz="1800" b="1" noProof="0" dirty="0">
                          <a:solidFill>
                            <a:srgbClr val="C00000"/>
                          </a:solidFill>
                          <a:latin typeface="Courier New" panose="02070309020205020404" pitchFamily="49" charset="0"/>
                          <a:cs typeface="Courier New" panose="02070309020205020404" pitchFamily="49" charset="0"/>
                        </a:rPr>
                        <a:t>x = 42</a:t>
                      </a:r>
                      <a:r>
                        <a:rPr lang="en-US" sz="1800" b="1" noProof="0"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839412051"/>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noProof="0" dirty="0">
                          <a:latin typeface="+mn-lt"/>
                          <a:cs typeface="Courier New" panose="02070309020205020404" pitchFamily="49" charset="0"/>
                        </a:rPr>
                        <a:t>array</a:t>
                      </a:r>
                      <a:r>
                        <a:rPr lang="en-US" noProof="0"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noProof="0"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noProof="0"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noProof="0" dirty="0">
                <a:solidFill>
                  <a:srgbClr val="C00000"/>
                </a:solidFill>
              </a:rPr>
              <a:t>“</a:t>
            </a:r>
            <a:r>
              <a:rPr lang="en-US" sz="1600" noProof="0" dirty="0">
                <a:solidFill>
                  <a:srgbClr val="C00000"/>
                </a:solidFill>
                <a:latin typeface="Courier New" panose="02070309020205020404" pitchFamily="49" charset="0"/>
                <a:cs typeface="Courier New" panose="02070309020205020404" pitchFamily="49" charset="0"/>
              </a:rPr>
              <a:t>A</a:t>
            </a:r>
            <a:r>
              <a:rPr lang="en-US" sz="1600" noProof="0" dirty="0">
                <a:solidFill>
                  <a:srgbClr val="C00000"/>
                </a:solidFill>
              </a:rPr>
              <a:t>” only has size 2, but </a:t>
            </a:r>
            <a:br>
              <a:rPr lang="en-US" sz="1600" noProof="0" dirty="0">
                <a:solidFill>
                  <a:srgbClr val="C00000"/>
                </a:solidFill>
              </a:rPr>
            </a:br>
            <a:r>
              <a:rPr lang="en-US" sz="1600" noProof="0" dirty="0">
                <a:solidFill>
                  <a:srgbClr val="C00000"/>
                </a:solidFill>
              </a:rPr>
              <a:t>tries to update the 4</a:t>
            </a:r>
            <a:r>
              <a:rPr lang="en-US" sz="1600" baseline="30000" noProof="0" dirty="0">
                <a:solidFill>
                  <a:srgbClr val="C00000"/>
                </a:solidFill>
              </a:rPr>
              <a:t>th</a:t>
            </a:r>
            <a:r>
              <a:rPr lang="en-US" sz="1600" noProof="0" dirty="0">
                <a:solidFill>
                  <a:srgbClr val="C00000"/>
                </a:solidFill>
              </a:rPr>
              <a:t> entry. </a:t>
            </a:r>
            <a:br>
              <a:rPr lang="en-US" sz="1600" noProof="0" dirty="0">
                <a:solidFill>
                  <a:srgbClr val="C00000"/>
                </a:solidFill>
              </a:rPr>
            </a:br>
            <a:r>
              <a:rPr lang="en-US" sz="1600" noProof="0" dirty="0">
                <a:solidFill>
                  <a:srgbClr val="C00000"/>
                </a:solidFill>
              </a:rPr>
              <a:t>No warning is giving. </a:t>
            </a:r>
            <a:br>
              <a:rPr lang="en-US" sz="1600" noProof="0" dirty="0">
                <a:solidFill>
                  <a:srgbClr val="C00000"/>
                </a:solidFill>
              </a:rPr>
            </a:br>
            <a:r>
              <a:rPr lang="en-US" sz="1600" noProof="0" dirty="0">
                <a:solidFill>
                  <a:srgbClr val="C00000"/>
                </a:solidFill>
              </a:rPr>
              <a:t>Something unexpected</a:t>
            </a:r>
            <a:br>
              <a:rPr lang="en-US" sz="1600" noProof="0" dirty="0">
                <a:solidFill>
                  <a:srgbClr val="C00000"/>
                </a:solidFill>
              </a:rPr>
            </a:br>
            <a:r>
              <a:rPr lang="en-US" sz="1600" noProof="0" dirty="0">
                <a:solidFill>
                  <a:srgbClr val="C00000"/>
                </a:solidFill>
              </a:rPr>
              <a:t> is overridden in memory. </a:t>
            </a:r>
            <a:br>
              <a:rPr lang="en-US" sz="1600" noProof="0" dirty="0">
                <a:solidFill>
                  <a:srgbClr val="C00000"/>
                </a:solidFill>
              </a:rPr>
            </a:br>
            <a:r>
              <a:rPr lang="en-US" sz="1600" b="1" noProof="0"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noProof="0"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noProof="0"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noProof="0" dirty="0"/>
              <a:t>Debugging</a:t>
            </a:r>
            <a:r>
              <a:rPr lang="en-US" noProof="0" dirty="0"/>
              <a:t> is the process of finding and resolving defects or problems within a computer program that prevent correct operation of computer software or a system.</a:t>
            </a:r>
          </a:p>
          <a:p>
            <a:pPr algn="r"/>
            <a:r>
              <a:rPr lang="en-US" i="1" noProof="0"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644806430"/>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&lt;iostream&gt;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int main()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int x = 1;</a:t>
                      </a:r>
                    </a:p>
                    <a:p>
                      <a:r>
                        <a:rPr lang="en-US" sz="1800" b="1" noProof="0" dirty="0">
                          <a:solidFill>
                            <a:schemeClr val="tx1"/>
                          </a:solidFill>
                          <a:latin typeface="Courier New" panose="02070309020205020404" pitchFamily="49" charset="0"/>
                          <a:cs typeface="Courier New" panose="02070309020205020404" pitchFamily="49" charset="0"/>
                        </a:rPr>
                        <a:t>  int A[2] = {2, 3}; // A[0] = 2, A[1] = 3</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bg1">
                              <a:lumMod val="50000"/>
                            </a:schemeClr>
                          </a:solidFill>
                          <a:latin typeface="Courier New" panose="02070309020205020404" pitchFamily="49" charset="0"/>
                          <a:cs typeface="Courier New" panose="02070309020205020404" pitchFamily="49" charset="0"/>
                        </a:rPr>
                        <a:t>&lt;&lt; A[0] &lt;&lt; ", " &lt;&lt; A[1] &lt;&lt; "}" &lt;&lt;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A[2] = 42; </a:t>
                      </a:r>
                      <a:r>
                        <a:rPr lang="en-US" sz="1800" b="1" noProof="0" dirty="0">
                          <a:solidFill>
                            <a:schemeClr val="tx1"/>
                          </a:solidFill>
                          <a:latin typeface="Courier New" panose="02070309020205020404" pitchFamily="49" charset="0"/>
                          <a:cs typeface="Courier New" panose="02070309020205020404" pitchFamily="49" charset="0"/>
                        </a:rPr>
                        <a:t>//</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index A[2] out of bounds</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&lt;&lt; A[0] &lt;&lt; ", " &lt;&lt; A[1] &lt;&lt; "}" &lt;&lt;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en-US" sz="1800" b="1" noProof="0"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 g++ indexing.cpp</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./a.exe</a:t>
                      </a:r>
                    </a:p>
                    <a:p>
                      <a:r>
                        <a:rPr lang="en-US" sz="1800" b="1" noProof="0" dirty="0">
                          <a:latin typeface="Courier New" panose="02070309020205020404" pitchFamily="49" charset="0"/>
                          <a:cs typeface="Courier New" panose="02070309020205020404" pitchFamily="49" charset="0"/>
                        </a:rPr>
                        <a:t>x = 1, A = {2, 3}</a:t>
                      </a:r>
                    </a:p>
                    <a:p>
                      <a:r>
                        <a:rPr lang="en-US" sz="1800" b="1" noProof="0" dirty="0">
                          <a:solidFill>
                            <a:srgbClr val="C00000"/>
                          </a:solidFill>
                          <a:latin typeface="Courier New" panose="02070309020205020404" pitchFamily="49" charset="0"/>
                          <a:cs typeface="Courier New" panose="02070309020205020404" pitchFamily="49" charset="0"/>
                        </a:rPr>
                        <a:t>x = 42</a:t>
                      </a:r>
                      <a:r>
                        <a:rPr lang="en-US" sz="1800" b="1" noProof="0"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72603005"/>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noProof="0" dirty="0">
                          <a:latin typeface="+mn-lt"/>
                          <a:cs typeface="Courier New" panose="02070309020205020404" pitchFamily="49" charset="0"/>
                        </a:rPr>
                        <a:t>array</a:t>
                      </a:r>
                      <a:r>
                        <a:rPr lang="en-US" noProof="0"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noProof="0"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noProof="0"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noProof="0" dirty="0">
                <a:solidFill>
                  <a:srgbClr val="C00000"/>
                </a:solidFill>
              </a:rPr>
              <a:t>overrides </a:t>
            </a:r>
          </a:p>
          <a:p>
            <a:pPr algn="ctr"/>
            <a:r>
              <a:rPr lang="en-US" noProof="0"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noProof="0" dirty="0"/>
              <a:t>(C++ was developed by Bjarne Stroustrup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noProof="0" dirty="0"/>
              <a:t>... and C++  </a:t>
            </a:r>
            <a:r>
              <a:rPr lang="en-US" b="0" noProof="0" dirty="0">
                <a:latin typeface="Courier New" panose="02070309020205020404" pitchFamily="49" charset="0"/>
                <a:cs typeface="Courier New" panose="02070309020205020404" pitchFamily="49" charset="0"/>
              </a:rPr>
              <a:t>vector</a:t>
            </a:r>
            <a:r>
              <a:rPr lang="en-US" noProof="0"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912626969"/>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&lt;iostream&gt;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int main()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std::vector&lt;int&gt;</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A = {2, 3};  </a:t>
                      </a:r>
                      <a:r>
                        <a:rPr lang="en-US" sz="1800" b="1" noProof="0"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std::vector&lt;int&gt;</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B = {4, 5};  </a:t>
                      </a:r>
                      <a:r>
                        <a:rPr lang="en-US" sz="1800" b="1" noProof="0"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"B={" &lt;&lt; B[0] &lt;&lt; ", " &lt;&lt; B[1] &lt;&lt; "}" &lt;&lt;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A[9]=42</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index A[9] out of bounds</a:t>
                      </a:r>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"B={" &lt;&lt; B[0] &lt;&lt; ", " &lt;&lt; B[1] &lt;&lt; "}" &lt;&lt;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en-US" sz="1800" b="1" noProof="0"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 g++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a:t>
                      </a:r>
                      <a:r>
                        <a:rPr lang="en-US" sz="1800" b="1" noProof="0" dirty="0">
                          <a:solidFill>
                            <a:schemeClr val="bg1">
                              <a:lumMod val="50000"/>
                            </a:schemeClr>
                          </a:solidFill>
                          <a:latin typeface="Courier New" panose="02070309020205020404" pitchFamily="49" charset="0"/>
                          <a:cs typeface="Courier New" panose="02070309020205020404" pitchFamily="49" charset="0"/>
                        </a:rPr>
                        <a:t>11 indexing-vector.cpp</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./a.exe</a:t>
                      </a:r>
                    </a:p>
                    <a:p>
                      <a:r>
                        <a:rPr lang="en-US" sz="1800" b="1" noProof="0" dirty="0">
                          <a:solidFill>
                            <a:schemeClr val="tx1"/>
                          </a:solidFill>
                          <a:latin typeface="Courier New" panose="02070309020205020404" pitchFamily="49" charset="0"/>
                          <a:cs typeface="Courier New" panose="02070309020205020404" pitchFamily="49" charset="0"/>
                        </a:rPr>
                        <a:t>A={2, 3}, B={4, 5}</a:t>
                      </a:r>
                    </a:p>
                    <a:p>
                      <a:r>
                        <a:rPr lang="en-US" sz="1800" b="1" noProof="0" dirty="0">
                          <a:solidFill>
                            <a:schemeClr val="tx1"/>
                          </a:solidFill>
                          <a:latin typeface="Courier New" panose="02070309020205020404" pitchFamily="49" charset="0"/>
                          <a:cs typeface="Courier New" panose="02070309020205020404" pitchFamily="49" charset="0"/>
                        </a:rPr>
                        <a:t>A={2, 3}, B={4, </a:t>
                      </a:r>
                      <a:r>
                        <a:rPr lang="en-US" sz="1800" b="1" noProof="0" dirty="0">
                          <a:solidFill>
                            <a:srgbClr val="C00000"/>
                          </a:solidFill>
                          <a:latin typeface="Courier New" panose="02070309020205020404" pitchFamily="49" charset="0"/>
                          <a:cs typeface="Courier New" panose="02070309020205020404" pitchFamily="49" charset="0"/>
                        </a:rPr>
                        <a:t>42</a:t>
                      </a:r>
                      <a:r>
                        <a:rPr lang="en-US" sz="1800" b="1" noProof="0" dirty="0">
                          <a:solidFill>
                            <a:schemeClr val="tx1"/>
                          </a:solidFill>
                          <a:latin typeface="Courier New" panose="02070309020205020404" pitchFamily="49" charset="0"/>
                          <a:cs typeface="Courier New" panose="02070309020205020404" pitchFamily="49" charset="0"/>
                        </a:rPr>
                        <a:t>}</a:t>
                      </a:r>
                      <a:endParaRPr lang="en-US" sz="1800" b="1" noProof="0"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156531378"/>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noProof="0" dirty="0">
                          <a:latin typeface="+mn-lt"/>
                          <a:cs typeface="Courier New" panose="02070309020205020404" pitchFamily="49" charset="0"/>
                        </a:rPr>
                        <a:t>vector</a:t>
                      </a:r>
                      <a:r>
                        <a:rPr lang="en-US" noProof="0"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latin typeface="+mn-lt"/>
                          <a:cs typeface="Courier New" panose="02070309020205020404" pitchFamily="49" charset="0"/>
                        </a:rPr>
                        <a:t>vector</a:t>
                      </a:r>
                      <a:r>
                        <a:rPr lang="en-US" noProof="0"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noProof="0"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noProof="0"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noProof="0"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1567198151"/>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class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args</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int a[] = {20, 21, 22};</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	a[5] = 42; </a:t>
                      </a:r>
                      <a:r>
                        <a:rPr lang="en-US" sz="1800" b="1" noProof="0" dirty="0">
                          <a:solidFill>
                            <a:schemeClr val="tx1"/>
                          </a:solidFill>
                          <a:latin typeface="Courier New" panose="02070309020205020404" pitchFamily="49" charset="0"/>
                          <a:cs typeface="Courier New" panose="02070309020205020404" pitchFamily="49" charset="0"/>
                        </a:rPr>
                        <a:t>//</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index a[5] out of bounds</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en-US" sz="1800" b="1" noProof="0"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javac</a:t>
                      </a:r>
                      <a:r>
                        <a:rPr lang="en-US" sz="1800" b="1" noProof="0" dirty="0">
                          <a:solidFill>
                            <a:schemeClr val="bg1">
                              <a:lumMod val="50000"/>
                            </a:schemeClr>
                          </a:solidFill>
                          <a:latin typeface="Courier New" panose="02070309020205020404" pitchFamily="49" charset="0"/>
                          <a:cs typeface="Courier New" panose="02070309020205020404" pitchFamily="49" charset="0"/>
                        </a:rPr>
                        <a:t> indexing.java</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bg1">
                              <a:lumMod val="50000"/>
                            </a:schemeClr>
                          </a:solidFill>
                          <a:latin typeface="Courier New" panose="02070309020205020404" pitchFamily="49" charset="0"/>
                          <a:cs typeface="Courier New" panose="02070309020205020404" pitchFamily="49" charset="0"/>
                        </a:rPr>
                        <a:t>java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IndexingTest</a:t>
                      </a:r>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p>
                      <a:r>
                        <a:rPr lang="en-US" sz="1800" b="1" noProof="0" dirty="0">
                          <a:solidFill>
                            <a:srgbClr val="C00000"/>
                          </a:solidFill>
                          <a:latin typeface="Courier New" panose="02070309020205020404" pitchFamily="49" charset="0"/>
                          <a:cs typeface="Courier New" panose="02070309020205020404" pitchFamily="49" charset="0"/>
                        </a:rPr>
                        <a:t>Exception</a:t>
                      </a:r>
                      <a:r>
                        <a:rPr lang="en-US" sz="1800" b="1" noProof="0" dirty="0">
                          <a:solidFill>
                            <a:schemeClr val="bg1">
                              <a:lumMod val="50000"/>
                            </a:schemeClr>
                          </a:solidFill>
                          <a:latin typeface="Courier New" panose="02070309020205020404" pitchFamily="49" charset="0"/>
                          <a:cs typeface="Courier New" panose="02070309020205020404" pitchFamily="49" charset="0"/>
                        </a:rPr>
                        <a:t> in thread "main"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java.lang.</a:t>
                      </a:r>
                      <a:r>
                        <a:rPr lang="en-US" sz="1800" b="1" noProof="0" dirty="0" err="1">
                          <a:solidFill>
                            <a:srgbClr val="C00000"/>
                          </a:solidFill>
                          <a:latin typeface="Courier New" panose="02070309020205020404" pitchFamily="49" charset="0"/>
                          <a:cs typeface="Courier New" panose="02070309020205020404" pitchFamily="49" charset="0"/>
                        </a:rPr>
                        <a:t>ArrayIndexOutOfBoundsException</a:t>
                      </a:r>
                      <a:r>
                        <a:rPr lang="en-US" sz="1800" b="1" noProof="0" dirty="0">
                          <a:solidFill>
                            <a:schemeClr val="bg1">
                              <a:lumMod val="50000"/>
                            </a:schemeClr>
                          </a:solidFill>
                          <a:latin typeface="Courier New" panose="02070309020205020404" pitchFamily="49" charset="0"/>
                          <a:cs typeface="Courier New" panose="02070309020205020404" pitchFamily="49" charset="0"/>
                        </a:rPr>
                        <a:t>: 5</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IndexingTest.main</a:t>
                      </a:r>
                      <a:r>
                        <a:rPr lang="en-US" sz="1800" b="1" noProof="0" dirty="0">
                          <a:solidFill>
                            <a:schemeClr val="bg1">
                              <a:lumMod val="50000"/>
                            </a:schemeClr>
                          </a:solidFill>
                          <a:latin typeface="Courier New" panose="02070309020205020404" pitchFamily="49" charset="0"/>
                          <a:cs typeface="Courier New" panose="02070309020205020404" pitchFamily="49" charset="0"/>
                        </a:rPr>
                        <a:t>(indexing.java:5)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41646491"/>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noProof="0" dirty="0">
                          <a:latin typeface="+mn-lt"/>
                          <a:cs typeface="Courier New" panose="02070309020205020404" pitchFamily="49" charset="0"/>
                        </a:rPr>
                        <a:t>array</a:t>
                      </a:r>
                      <a:r>
                        <a:rPr lang="en-US" noProof="0"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noProof="0"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noProof="0"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noProof="0" dirty="0"/>
              <a:t>... and Python index out of bounds exception</a:t>
            </a:r>
          </a:p>
        </p:txBody>
      </p:sp>
      <p:graphicFrame>
        <p:nvGraphicFramePr>
          <p:cNvPr id="6" name="Table 5"/>
          <p:cNvGraphicFramePr>
            <a:graphicFrameLocks noGrp="1"/>
          </p:cNvGraphicFramePr>
          <p:nvPr>
            <p:extLst>
              <p:ext uri="{D42A27DB-BD31-4B8C-83A1-F6EECF244321}">
                <p14:modId xmlns:p14="http://schemas.microsoft.com/office/powerpoint/2010/main" val="4041940343"/>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noProof="0" dirty="0">
                          <a:latin typeface="+mn-lt"/>
                          <a:cs typeface="Courier New" panose="02070309020205020404" pitchFamily="49" charset="0"/>
                        </a:rPr>
                        <a:t>array</a:t>
                      </a:r>
                      <a:r>
                        <a:rPr lang="en-US" noProof="0"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graphicFrame>
        <p:nvGraphicFramePr>
          <p:cNvPr id="8" name="Table 7"/>
          <p:cNvGraphicFramePr>
            <a:graphicFrameLocks noGrp="1"/>
          </p:cNvGraphicFramePr>
          <p:nvPr>
            <p:extLst>
              <p:ext uri="{D42A27DB-BD31-4B8C-83A1-F6EECF244321}">
                <p14:modId xmlns:p14="http://schemas.microsoft.com/office/powerpoint/2010/main" val="1698076861"/>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tx1"/>
                          </a:solidFill>
                          <a:latin typeface="Courier New" panose="02070309020205020404" pitchFamily="49" charset="0"/>
                          <a:cs typeface="Courier New" panose="02070309020205020404" pitchFamily="49" charset="0"/>
                        </a:rPr>
                        <a:t>a = [20, 21, 22]</a:t>
                      </a:r>
                    </a:p>
                    <a:p>
                      <a:r>
                        <a:rPr lang="en-US" sz="1800" b="1" noProof="0" dirty="0">
                          <a:solidFill>
                            <a:srgbClr val="C00000"/>
                          </a:solidFill>
                          <a:latin typeface="Courier New" panose="02070309020205020404" pitchFamily="49" charset="0"/>
                          <a:cs typeface="Courier New" panose="02070309020205020404" pitchFamily="49" charset="0"/>
                        </a:rPr>
                        <a:t>a[5] = 42  </a:t>
                      </a:r>
                      <a:r>
                        <a:rPr lang="en-US" sz="1800" b="1" noProof="0" dirty="0">
                          <a:solidFill>
                            <a:schemeClr val="tx1"/>
                          </a:solidFill>
                          <a:latin typeface="Courier New" panose="02070309020205020404" pitchFamily="49" charset="0"/>
                          <a:cs typeface="Courier New" panose="02070309020205020404" pitchFamily="49" charset="0"/>
                        </a:rPr>
                        <a:t>#</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en-US" sz="1800" b="1" noProof="0"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Traceback (most recent call last):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noProof="0" dirty="0" err="1">
                          <a:solidFill>
                            <a:srgbClr val="C00000"/>
                          </a:solidFill>
                          <a:latin typeface="Courier New" panose="02070309020205020404" pitchFamily="49" charset="0"/>
                          <a:cs typeface="Courier New" panose="02070309020205020404" pitchFamily="49" charset="0"/>
                        </a:rPr>
                        <a:t>IndexError</a:t>
                      </a:r>
                      <a:r>
                        <a:rPr lang="en-US" sz="1800" b="1" noProof="0" dirty="0">
                          <a:solidFill>
                            <a:srgbClr val="C00000"/>
                          </a:solidFill>
                          <a:latin typeface="Courier New" panose="02070309020205020404" pitchFamily="49" charset="0"/>
                          <a:cs typeface="Courier New" panose="02070309020205020404" pitchFamily="49" charset="0"/>
                        </a:rPr>
                        <a:t>: list assignment index out of range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noProof="0"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noProof="0"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7BB08BBF-9103-418E-AE68-02C34BBD79F3}"/>
              </a:ext>
            </a:extLst>
          </p:cNvPr>
          <p:cNvGraphicFramePr>
            <a:graphicFrameLocks noGrp="1"/>
          </p:cNvGraphicFramePr>
          <p:nvPr>
            <p:extLst>
              <p:ext uri="{D42A27DB-BD31-4B8C-83A1-F6EECF244321}">
                <p14:modId xmlns:p14="http://schemas.microsoft.com/office/powerpoint/2010/main" val="695145829"/>
              </p:ext>
            </p:extLst>
          </p:nvPr>
        </p:nvGraphicFramePr>
        <p:xfrm>
          <a:off x="1122843" y="4212526"/>
          <a:ext cx="8682278" cy="2316480"/>
        </p:xfrm>
        <a:graphic>
          <a:graphicData uri="http://schemas.openxmlformats.org/drawingml/2006/table">
            <a:tbl>
              <a:tblPr firstRow="1" bandRow="1">
                <a:tableStyleId>{5C22544A-7EE6-4342-B048-85BDC9FD1C3A}</a:tableStyleId>
              </a:tblPr>
              <a:tblGrid>
                <a:gridCol w="8682278">
                  <a:extLst>
                    <a:ext uri="{9D8B030D-6E8A-4147-A177-3AD203B41FA5}">
                      <a16:colId xmlns:a16="http://schemas.microsoft.com/office/drawing/2014/main" val="1873682825"/>
                    </a:ext>
                  </a:extLst>
                </a:gridCol>
              </a:tblGrid>
              <a:tr h="0">
                <a:tc>
                  <a:txBody>
                    <a:bodyPr/>
                    <a:lstStyle/>
                    <a:p>
                      <a:r>
                        <a:rPr lang="en-US" sz="1400" b="1" noProof="0" dirty="0">
                          <a:latin typeface="Courier New" panose="02070309020205020404" pitchFamily="49" charset="0"/>
                          <a:cs typeface="Courier New" panose="02070309020205020404" pitchFamily="49" charset="0"/>
                        </a:rPr>
                        <a:t>indexing.rs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400" b="1" noProof="0" dirty="0" err="1">
                          <a:solidFill>
                            <a:srgbClr val="000000"/>
                          </a:solidFill>
                          <a:latin typeface="Courier New" panose="02070309020205020404" pitchFamily="49" charset="0"/>
                          <a:cs typeface="Courier New" panose="02070309020205020404" pitchFamily="49" charset="0"/>
                        </a:rPr>
                        <a:t>fn</a:t>
                      </a:r>
                      <a:r>
                        <a:rPr lang="en-US" sz="1400" b="1" noProof="0" dirty="0">
                          <a:solidFill>
                            <a:srgbClr val="000000"/>
                          </a:solidFill>
                          <a:latin typeface="Courier New" panose="02070309020205020404" pitchFamily="49" charset="0"/>
                          <a:cs typeface="Courier New" panose="02070309020205020404" pitchFamily="49" charset="0"/>
                        </a:rPr>
                        <a:t> main() {</a:t>
                      </a:r>
                    </a:p>
                    <a:p>
                      <a:r>
                        <a:rPr lang="en-US" sz="1400" b="1" noProof="0" dirty="0">
                          <a:solidFill>
                            <a:srgbClr val="000000"/>
                          </a:solidFill>
                          <a:latin typeface="Courier New" panose="02070309020205020404" pitchFamily="49" charset="0"/>
                          <a:cs typeface="Courier New" panose="02070309020205020404" pitchFamily="49" charset="0"/>
                        </a:rPr>
                        <a:t>    let mut a = [3, 4];</a:t>
                      </a:r>
                    </a:p>
                    <a:p>
                      <a:r>
                        <a:rPr lang="en-US" sz="1400" b="1" noProof="0" dirty="0">
                          <a:solidFill>
                            <a:srgbClr val="000000"/>
                          </a:solidFill>
                          <a:latin typeface="Courier New" panose="02070309020205020404" pitchFamily="49" charset="0"/>
                          <a:cs typeface="Courier New" panose="02070309020205020404" pitchFamily="49" charset="0"/>
                        </a:rPr>
                        <a:t>    a[2] = 7;  </a:t>
                      </a:r>
                      <a:r>
                        <a:rPr lang="en-US" sz="1400" b="1" noProof="0" dirty="0">
                          <a:solidFill>
                            <a:schemeClr val="bg1">
                              <a:lumMod val="50000"/>
                            </a:schemeClr>
                          </a:solidFill>
                          <a:latin typeface="Courier New" panose="02070309020205020404" pitchFamily="49" charset="0"/>
                          <a:cs typeface="Courier New" panose="02070309020205020404" pitchFamily="49" charset="0"/>
                        </a:rPr>
                        <a:t>// </a:t>
                      </a:r>
                      <a:r>
                        <a:rPr lang="en-US" sz="1400" b="1" noProof="0" dirty="0">
                          <a:solidFill>
                            <a:srgbClr val="C00000"/>
                          </a:solidFill>
                          <a:latin typeface="Courier New" panose="02070309020205020404" pitchFamily="49" charset="0"/>
                          <a:cs typeface="Courier New" panose="02070309020205020404" pitchFamily="49" charset="0"/>
                        </a:rPr>
                        <a:t>Compile error</a:t>
                      </a:r>
                      <a:r>
                        <a:rPr lang="en-US" sz="1400" b="1" noProof="0" dirty="0">
                          <a:solidFill>
                            <a:schemeClr val="bg1">
                              <a:lumMod val="50000"/>
                            </a:schemeClr>
                          </a:solidFill>
                          <a:latin typeface="Courier New" panose="02070309020205020404" pitchFamily="49" charset="0"/>
                          <a:cs typeface="Courier New" panose="02070309020205020404" pitchFamily="49" charset="0"/>
                        </a:rPr>
                        <a:t>: this operation will panic at runtime</a:t>
                      </a:r>
                    </a:p>
                    <a:p>
                      <a:r>
                        <a:rPr lang="en-US" sz="1400" b="1" noProof="0" dirty="0">
                          <a:solidFill>
                            <a:srgbClr val="000000"/>
                          </a:solidFill>
                          <a:latin typeface="Courier New" panose="02070309020205020404" pitchFamily="49" charset="0"/>
                          <a:cs typeface="Courier New" panose="02070309020205020404" pitchFamily="49" charset="0"/>
                        </a:rPr>
                        <a:t>    for i in 2..3 { a[i] = 7 }  </a:t>
                      </a:r>
                      <a:r>
                        <a:rPr lang="en-US" sz="1400" b="1" noProof="0" dirty="0">
                          <a:solidFill>
                            <a:schemeClr val="bg1">
                              <a:lumMod val="50000"/>
                            </a:schemeClr>
                          </a:solidFill>
                          <a:latin typeface="Courier New" panose="02070309020205020404" pitchFamily="49" charset="0"/>
                          <a:cs typeface="Courier New" panose="02070309020205020404" pitchFamily="49" charset="0"/>
                        </a:rPr>
                        <a:t>// </a:t>
                      </a:r>
                      <a:r>
                        <a:rPr lang="en-US" sz="1400" b="1" noProof="0" dirty="0">
                          <a:solidFill>
                            <a:srgbClr val="C00000"/>
                          </a:solidFill>
                          <a:latin typeface="Courier New" panose="02070309020205020404" pitchFamily="49" charset="0"/>
                          <a:cs typeface="Courier New" panose="02070309020205020404" pitchFamily="49" charset="0"/>
                        </a:rPr>
                        <a:t>Run-time panic</a:t>
                      </a:r>
                      <a:r>
                        <a:rPr lang="en-US" sz="1400" b="1" noProof="0" dirty="0">
                          <a:solidFill>
                            <a:schemeClr val="bg1">
                              <a:lumMod val="50000"/>
                            </a:schemeClr>
                          </a:solidFill>
                          <a:latin typeface="Courier New" panose="02070309020205020404" pitchFamily="49" charset="0"/>
                          <a:cs typeface="Courier New" panose="02070309020205020404" pitchFamily="49" charset="0"/>
                        </a:rPr>
                        <a:t>: index out of bounds</a:t>
                      </a:r>
                    </a:p>
                    <a:p>
                      <a:r>
                        <a:rPr lang="en-US" sz="1400" b="1" noProof="0" dirty="0">
                          <a:solidFill>
                            <a:srgbClr val="000000"/>
                          </a:solidFill>
                          <a:latin typeface="Courier New" panose="02070309020205020404" pitchFamily="49" charset="0"/>
                          <a:cs typeface="Courier New" panose="02070309020205020404" pitchFamily="49" charset="0"/>
                        </a:rPr>
                        <a:t>    let b = &amp;mut a;</a:t>
                      </a:r>
                    </a:p>
                    <a:p>
                      <a:r>
                        <a:rPr lang="en-US" sz="1400" b="1" noProof="0" dirty="0">
                          <a:solidFill>
                            <a:srgbClr val="000000"/>
                          </a:solidFill>
                          <a:latin typeface="Courier New" panose="02070309020205020404" pitchFamily="49" charset="0"/>
                          <a:cs typeface="Courier New" panose="02070309020205020404" pitchFamily="49" charset="0"/>
                        </a:rPr>
                        <a:t>    a[1] = 6;  </a:t>
                      </a:r>
                      <a:r>
                        <a:rPr lang="en-US" sz="1400" b="1" noProof="0" dirty="0">
                          <a:solidFill>
                            <a:schemeClr val="bg1">
                              <a:lumMod val="50000"/>
                            </a:schemeClr>
                          </a:solidFill>
                          <a:latin typeface="Courier New" panose="02070309020205020404" pitchFamily="49" charset="0"/>
                          <a:cs typeface="Courier New" panose="02070309020205020404" pitchFamily="49" charset="0"/>
                        </a:rPr>
                        <a:t>// </a:t>
                      </a:r>
                      <a:r>
                        <a:rPr lang="en-US" sz="1400" b="1" noProof="0" dirty="0">
                          <a:solidFill>
                            <a:srgbClr val="C00000"/>
                          </a:solidFill>
                          <a:latin typeface="Courier New" panose="02070309020205020404" pitchFamily="49" charset="0"/>
                          <a:cs typeface="Courier New" panose="02070309020205020404" pitchFamily="49" charset="0"/>
                        </a:rPr>
                        <a:t>Compile error</a:t>
                      </a:r>
                      <a:r>
                        <a:rPr lang="en-US" sz="1400" b="1" noProof="0" dirty="0">
                          <a:solidFill>
                            <a:schemeClr val="bg1">
                              <a:lumMod val="50000"/>
                            </a:schemeClr>
                          </a:solidFill>
                          <a:latin typeface="Courier New" panose="02070309020205020404" pitchFamily="49" charset="0"/>
                          <a:cs typeface="Courier New" panose="02070309020205020404" pitchFamily="49" charset="0"/>
                        </a:rPr>
                        <a:t>: cannot use `a` because it was mutably </a:t>
                      </a:r>
                      <a:r>
                        <a:rPr lang="en-US" sz="1400" b="1" noProof="0" dirty="0">
                          <a:solidFill>
                            <a:srgbClr val="C00000"/>
                          </a:solidFill>
                          <a:latin typeface="Courier New" panose="02070309020205020404" pitchFamily="49" charset="0"/>
                          <a:cs typeface="Courier New" panose="02070309020205020404" pitchFamily="49" charset="0"/>
                        </a:rPr>
                        <a:t>borrowed</a:t>
                      </a:r>
                    </a:p>
                    <a:p>
                      <a:r>
                        <a:rPr lang="en-US" sz="1400" b="1" noProof="0" dirty="0">
                          <a:solidFill>
                            <a:srgbClr val="000000"/>
                          </a:solidFill>
                          <a:latin typeface="Courier New" panose="02070309020205020404" pitchFamily="49" charset="0"/>
                          <a:cs typeface="Courier New" panose="02070309020205020404" pitchFamily="49" charset="0"/>
                        </a:rPr>
                        <a:t>    (*b)[0] = 5;</a:t>
                      </a:r>
                    </a:p>
                    <a:p>
                      <a:r>
                        <a:rPr lang="en-US" sz="1400" b="1" noProof="0" dirty="0">
                          <a:solidFill>
                            <a:srgbClr val="000000"/>
                          </a:solidFill>
                          <a:latin typeface="Courier New" panose="02070309020205020404" pitchFamily="49" charset="0"/>
                          <a:cs typeface="Courier New" panose="02070309020205020404" pitchFamily="49" charset="0"/>
                        </a:rPr>
                        <a:t>    for i in 0..2 { </a:t>
                      </a:r>
                      <a:r>
                        <a:rPr lang="en-US" sz="1400" b="1" noProof="0" dirty="0" err="1">
                          <a:solidFill>
                            <a:srgbClr val="000000"/>
                          </a:solidFill>
                          <a:latin typeface="Courier New" panose="02070309020205020404" pitchFamily="49" charset="0"/>
                          <a:cs typeface="Courier New" panose="02070309020205020404" pitchFamily="49" charset="0"/>
                        </a:rPr>
                        <a:t>println</a:t>
                      </a:r>
                      <a:r>
                        <a:rPr lang="en-US" sz="1400" b="1" noProof="0" dirty="0">
                          <a:solidFill>
                            <a:srgbClr val="000000"/>
                          </a:solidFill>
                          <a:latin typeface="Courier New" panose="02070309020205020404" pitchFamily="49" charset="0"/>
                          <a:cs typeface="Courier New" panose="02070309020205020404" pitchFamily="49" charset="0"/>
                        </a:rPr>
                        <a:t>!("a[{}] = {}", i, a[i]) }</a:t>
                      </a:r>
                    </a:p>
                    <a:p>
                      <a:r>
                        <a:rPr lang="en-US" sz="1400" b="1" noProof="0" dirty="0">
                          <a:solidFill>
                            <a:srgbClr val="000000"/>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2" name="Title 1">
            <a:extLst>
              <a:ext uri="{FF2B5EF4-FFF2-40B4-BE49-F238E27FC236}">
                <a16:creationId xmlns:a16="http://schemas.microsoft.com/office/drawing/2014/main" id="{A9EBCB9A-F381-D706-A38C-5165B6C32D0B}"/>
              </a:ext>
            </a:extLst>
          </p:cNvPr>
          <p:cNvSpPr>
            <a:spLocks noGrp="1"/>
          </p:cNvSpPr>
          <p:nvPr>
            <p:ph type="title"/>
          </p:nvPr>
        </p:nvSpPr>
        <p:spPr>
          <a:xfrm>
            <a:off x="304829" y="14698"/>
            <a:ext cx="10515600" cy="1325563"/>
          </a:xfrm>
        </p:spPr>
        <p:txBody>
          <a:bodyPr/>
          <a:lstStyle/>
          <a:p>
            <a:r>
              <a:rPr lang="en-US" noProof="0" dirty="0"/>
              <a:t>Memory safety</a:t>
            </a:r>
          </a:p>
        </p:txBody>
      </p:sp>
      <p:sp>
        <p:nvSpPr>
          <p:cNvPr id="3" name="Content Placeholder 2">
            <a:extLst>
              <a:ext uri="{FF2B5EF4-FFF2-40B4-BE49-F238E27FC236}">
                <a16:creationId xmlns:a16="http://schemas.microsoft.com/office/drawing/2014/main" id="{38508D54-E3FF-11BB-99A8-1FC3A8CA0341}"/>
              </a:ext>
            </a:extLst>
          </p:cNvPr>
          <p:cNvSpPr>
            <a:spLocks noGrp="1"/>
          </p:cNvSpPr>
          <p:nvPr>
            <p:ph idx="1"/>
          </p:nvPr>
        </p:nvSpPr>
        <p:spPr>
          <a:xfrm>
            <a:off x="443082" y="2063315"/>
            <a:ext cx="11138218" cy="2316480"/>
          </a:xfrm>
        </p:spPr>
        <p:txBody>
          <a:bodyPr>
            <a:normAutofit/>
          </a:bodyPr>
          <a:lstStyle/>
          <a:p>
            <a:r>
              <a:rPr lang="en-US" noProof="0" dirty="0"/>
              <a:t>C and C++ are flexible but </a:t>
            </a:r>
            <a:r>
              <a:rPr lang="en-US" b="1" noProof="0" dirty="0"/>
              <a:t>memory unsafe</a:t>
            </a:r>
            <a:r>
              <a:rPr lang="en-US" i="1" noProof="0" dirty="0"/>
              <a:t> </a:t>
            </a:r>
            <a:r>
              <a:rPr lang="en-US" noProof="0" dirty="0"/>
              <a:t>programming languages</a:t>
            </a:r>
          </a:p>
          <a:p>
            <a:pPr lvl="1"/>
            <a:r>
              <a:rPr lang="en-US" noProof="0" dirty="0"/>
              <a:t>Unintended writes or reads to memory can be exploited by malicious cyber actors</a:t>
            </a:r>
          </a:p>
          <a:p>
            <a:r>
              <a:rPr lang="en-US" noProof="0" dirty="0"/>
              <a:t>Python, Java, Rust are examples of memory safe languages</a:t>
            </a:r>
          </a:p>
          <a:p>
            <a:r>
              <a:rPr lang="en-US" noProof="0" dirty="0"/>
              <a:t>Rust aims at achieving the efficiency of C by slightly restricting flexibility</a:t>
            </a:r>
          </a:p>
        </p:txBody>
      </p:sp>
      <p:sp>
        <p:nvSpPr>
          <p:cNvPr id="5" name="TextBox 4">
            <a:extLst>
              <a:ext uri="{FF2B5EF4-FFF2-40B4-BE49-F238E27FC236}">
                <a16:creationId xmlns:a16="http://schemas.microsoft.com/office/drawing/2014/main" id="{EB1E6279-5B51-ACDF-A7D4-8C9779141DFA}"/>
              </a:ext>
            </a:extLst>
          </p:cNvPr>
          <p:cNvSpPr txBox="1"/>
          <p:nvPr/>
        </p:nvSpPr>
        <p:spPr>
          <a:xfrm>
            <a:off x="7550687" y="6116265"/>
            <a:ext cx="1908810" cy="369332"/>
          </a:xfrm>
          <a:prstGeom prst="rect">
            <a:avLst/>
          </a:prstGeom>
          <a:noFill/>
        </p:spPr>
        <p:txBody>
          <a:bodyPr wrap="square">
            <a:spAutoFit/>
          </a:bodyPr>
          <a:lstStyle/>
          <a:p>
            <a:r>
              <a:rPr lang="en-US" noProof="0" dirty="0">
                <a:hlinkClick r:id="rId3"/>
              </a:rPr>
              <a:t>www.rust-lang.org</a:t>
            </a:r>
            <a:endParaRPr lang="en-US" noProof="0" dirty="0"/>
          </a:p>
        </p:txBody>
      </p:sp>
      <p:pic>
        <p:nvPicPr>
          <p:cNvPr id="7" name="Graphic 6">
            <a:extLst>
              <a:ext uri="{FF2B5EF4-FFF2-40B4-BE49-F238E27FC236}">
                <a16:creationId xmlns:a16="http://schemas.microsoft.com/office/drawing/2014/main" id="{C671DA5A-D536-083C-49FD-35659AC469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65797" y="6072343"/>
            <a:ext cx="465522" cy="465522"/>
          </a:xfrm>
          <a:prstGeom prst="rect">
            <a:avLst/>
          </a:prstGeom>
        </p:spPr>
      </p:pic>
      <p:sp>
        <p:nvSpPr>
          <p:cNvPr id="10" name="TextBox 9">
            <a:extLst>
              <a:ext uri="{FF2B5EF4-FFF2-40B4-BE49-F238E27FC236}">
                <a16:creationId xmlns:a16="http://schemas.microsoft.com/office/drawing/2014/main" id="{5AE35FCA-71AD-2EEB-A00E-CE7C2707FC1D}"/>
              </a:ext>
            </a:extLst>
          </p:cNvPr>
          <p:cNvSpPr txBox="1"/>
          <p:nvPr/>
        </p:nvSpPr>
        <p:spPr>
          <a:xfrm>
            <a:off x="344293" y="1198480"/>
            <a:ext cx="10774644" cy="923330"/>
          </a:xfrm>
          <a:prstGeom prst="rect">
            <a:avLst/>
          </a:prstGeom>
          <a:noFill/>
        </p:spPr>
        <p:txBody>
          <a:bodyPr wrap="square" rtlCol="0">
            <a:spAutoFit/>
          </a:bodyPr>
          <a:lstStyle/>
          <a:p>
            <a:r>
              <a:rPr lang="en-US" noProof="0" dirty="0"/>
              <a:t>The White House 2024 | Press Release: “</a:t>
            </a:r>
            <a:r>
              <a:rPr lang="en-US" i="1" noProof="0" dirty="0"/>
              <a:t>Future Software Should Be Memory Safe</a:t>
            </a:r>
            <a:r>
              <a:rPr lang="en-US" noProof="0" dirty="0"/>
              <a:t>” (</a:t>
            </a:r>
            <a:r>
              <a:rPr lang="en-US" noProof="0" dirty="0">
                <a:hlinkClick r:id="rId6"/>
              </a:rPr>
              <a:t>www.whitehouse.gov</a:t>
            </a:r>
            <a:r>
              <a:rPr lang="en-US" noProof="0" dirty="0"/>
              <a:t>)</a:t>
            </a:r>
          </a:p>
          <a:p>
            <a:r>
              <a:rPr lang="en-US" noProof="0" dirty="0"/>
              <a:t>National Security Agency 2022 | Cybersecurity Information Sheet: </a:t>
            </a:r>
            <a:r>
              <a:rPr lang="en-US" i="1" noProof="0" dirty="0"/>
              <a:t>Software Memory Safety</a:t>
            </a:r>
            <a:r>
              <a:rPr lang="en-US" noProof="0" dirty="0"/>
              <a:t> (</a:t>
            </a:r>
            <a:r>
              <a:rPr lang="en-US" noProof="0" dirty="0">
                <a:hlinkClick r:id="rId7"/>
              </a:rPr>
              <a:t>media.defense.gov</a:t>
            </a:r>
            <a:r>
              <a:rPr lang="en-US" noProof="0" dirty="0"/>
              <a:t>)</a:t>
            </a:r>
          </a:p>
          <a:p>
            <a:endParaRPr lang="en-US" noProof="0" dirty="0"/>
          </a:p>
        </p:txBody>
      </p:sp>
      <p:graphicFrame>
        <p:nvGraphicFramePr>
          <p:cNvPr id="13" name="Table 12">
            <a:extLst>
              <a:ext uri="{FF2B5EF4-FFF2-40B4-BE49-F238E27FC236}">
                <a16:creationId xmlns:a16="http://schemas.microsoft.com/office/drawing/2014/main" id="{1968B6E7-653C-ABE7-56F3-DC472404686B}"/>
              </a:ext>
            </a:extLst>
          </p:cNvPr>
          <p:cNvGraphicFramePr>
            <a:graphicFrameLocks noGrp="1"/>
          </p:cNvGraphicFramePr>
          <p:nvPr>
            <p:extLst>
              <p:ext uri="{D42A27DB-BD31-4B8C-83A1-F6EECF244321}">
                <p14:modId xmlns:p14="http://schemas.microsoft.com/office/powerpoint/2010/main" val="25579397"/>
              </p:ext>
            </p:extLst>
          </p:nvPr>
        </p:nvGraphicFramePr>
        <p:xfrm>
          <a:off x="10006149" y="4144130"/>
          <a:ext cx="1449977" cy="2334915"/>
        </p:xfrm>
        <a:graphic>
          <a:graphicData uri="http://schemas.openxmlformats.org/drawingml/2006/table">
            <a:tbl>
              <a:tblPr firstRow="1" bandRow="1">
                <a:tableStyleId>{2D5ABB26-0587-4C30-8999-92F81FD0307C}</a:tableStyleId>
              </a:tblPr>
              <a:tblGrid>
                <a:gridCol w="353348">
                  <a:extLst>
                    <a:ext uri="{9D8B030D-6E8A-4147-A177-3AD203B41FA5}">
                      <a16:colId xmlns:a16="http://schemas.microsoft.com/office/drawing/2014/main" val="2667371781"/>
                    </a:ext>
                  </a:extLst>
                </a:gridCol>
                <a:gridCol w="290330">
                  <a:extLst>
                    <a:ext uri="{9D8B030D-6E8A-4147-A177-3AD203B41FA5}">
                      <a16:colId xmlns:a16="http://schemas.microsoft.com/office/drawing/2014/main" val="3241505654"/>
                    </a:ext>
                  </a:extLst>
                </a:gridCol>
                <a:gridCol w="806299">
                  <a:extLst>
                    <a:ext uri="{9D8B030D-6E8A-4147-A177-3AD203B41FA5}">
                      <a16:colId xmlns:a16="http://schemas.microsoft.com/office/drawing/2014/main" val="1073523339"/>
                    </a:ext>
                  </a:extLst>
                </a:gridCol>
              </a:tblGrid>
              <a:tr h="191193">
                <a:tc gridSpan="3">
                  <a:txBody>
                    <a:bodyPr/>
                    <a:lstStyle/>
                    <a:p>
                      <a:pPr algn="l"/>
                      <a:r>
                        <a:rPr lang="en-US" sz="1400" b="1" noProof="0" dirty="0"/>
                        <a:t>   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285630">
                <a:tc>
                  <a:txBody>
                    <a:bodyPr/>
                    <a:lstStyle/>
                    <a:p>
                      <a:pPr algn="r"/>
                      <a:endParaRPr lang="en-US" sz="1400" noProof="0" dirty="0"/>
                    </a:p>
                  </a:txBody>
                  <a:tcPr>
                    <a:lnR w="12700" cap="flat" cmpd="sng" algn="ctr">
                      <a:solidFill>
                        <a:schemeClr val="tx1"/>
                      </a:solidFill>
                      <a:prstDash val="solid"/>
                      <a:round/>
                      <a:headEnd type="none" w="med" len="med"/>
                      <a:tailEnd type="none" w="med" len="med"/>
                    </a:lnR>
                  </a:tcPr>
                </a:tc>
                <a:tc>
                  <a:txBody>
                    <a:bodyPr/>
                    <a:lstStyle/>
                    <a:p>
                      <a:pPr algn="ctr"/>
                      <a:endParaRPr lang="en-US" sz="14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13244601"/>
                  </a:ext>
                </a:extLst>
              </a:tr>
              <a:tr h="306000">
                <a:tc>
                  <a:txBody>
                    <a:bodyPr/>
                    <a:lstStyle/>
                    <a:p>
                      <a:pPr algn="r"/>
                      <a:endParaRPr lang="en-US" sz="1400" noProof="0" dirty="0"/>
                    </a:p>
                  </a:txBody>
                  <a:tcPr>
                    <a:lnR w="12700" cap="flat" cmpd="sng" algn="ctr">
                      <a:solidFill>
                        <a:schemeClr val="tx1"/>
                      </a:solidFill>
                      <a:prstDash val="solid"/>
                      <a:round/>
                      <a:headEnd type="none" w="med" len="med"/>
                      <a:tailEnd type="none" w="med" len="med"/>
                    </a:lnR>
                  </a:tcPr>
                </a:tc>
                <a:tc>
                  <a:txBody>
                    <a:bodyPr/>
                    <a:lstStyle/>
                    <a:p>
                      <a:pPr algn="ctr"/>
                      <a:endParaRPr lang="en-US" sz="14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noProof="0" dirty="0">
                          <a:latin typeface="Courier New" panose="02070309020205020404" pitchFamily="49" charset="0"/>
                          <a:cs typeface="Courier New" panose="02070309020205020404" pitchFamily="49" charset="0"/>
                        </a:rPr>
                        <a:t>b</a:t>
                      </a:r>
                      <a:endParaRPr lang="en-US" sz="1400"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74488798"/>
                  </a:ext>
                </a:extLst>
              </a:tr>
              <a:tr h="401270">
                <a:tc>
                  <a:txBody>
                    <a:bodyPr/>
                    <a:lstStyle/>
                    <a:p>
                      <a:pPr algn="r"/>
                      <a:endParaRPr lang="en-US" sz="1400" noProof="0" dirty="0"/>
                    </a:p>
                  </a:txBody>
                  <a:tcPr>
                    <a:lnR w="12700" cap="flat" cmpd="sng" algn="ctr">
                      <a:solidFill>
                        <a:schemeClr val="tx1"/>
                      </a:solidFill>
                      <a:prstDash val="solid"/>
                      <a:round/>
                      <a:headEnd type="none" w="med" len="med"/>
                      <a:tailEnd type="none" w="med" len="med"/>
                    </a:lnR>
                  </a:tcPr>
                </a:tc>
                <a:tc>
                  <a:txBody>
                    <a:bodyPr/>
                    <a:lstStyle/>
                    <a:p>
                      <a:pPr algn="ctr"/>
                      <a:endParaRPr lang="en-US" sz="14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218901">
                <a:tc>
                  <a:txBody>
                    <a:bodyPr/>
                    <a:lstStyle/>
                    <a:p>
                      <a:pPr algn="r"/>
                      <a:endParaRPr lang="en-US" sz="1400"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1400" noProof="0"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noProof="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25622">
                <a:tc>
                  <a:txBody>
                    <a:bodyPr/>
                    <a:lstStyle/>
                    <a:p>
                      <a:pPr algn="r"/>
                      <a:endParaRPr lang="en-US" sz="1400"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1400" noProof="0"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noProof="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408445">
                <a:tc>
                  <a:txBody>
                    <a:bodyPr/>
                    <a:lstStyle/>
                    <a:p>
                      <a:pPr algn="r"/>
                      <a:endParaRPr lang="en-US" sz="1400" noProof="0" dirty="0"/>
                    </a:p>
                  </a:txBody>
                  <a:tcPr>
                    <a:lnR w="12700" cap="flat" cmpd="sng" algn="ctr">
                      <a:solidFill>
                        <a:schemeClr val="tx1"/>
                      </a:solidFill>
                      <a:prstDash val="solid"/>
                      <a:round/>
                      <a:headEnd type="none" w="med" len="med"/>
                      <a:tailEnd type="none" w="med" len="med"/>
                    </a:lnR>
                  </a:tcPr>
                </a:tc>
                <a:tc>
                  <a:txBody>
                    <a:bodyPr/>
                    <a:lstStyle/>
                    <a:p>
                      <a:pPr algn="ctr"/>
                      <a:endParaRPr lang="en-US" sz="14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4" name="Left Brace 13">
            <a:extLst>
              <a:ext uri="{FF2B5EF4-FFF2-40B4-BE49-F238E27FC236}">
                <a16:creationId xmlns:a16="http://schemas.microsoft.com/office/drawing/2014/main" id="{37F470AA-61DC-446A-A8AF-B01F01CA9279}"/>
              </a:ext>
            </a:extLst>
          </p:cNvPr>
          <p:cNvSpPr/>
          <p:nvPr/>
        </p:nvSpPr>
        <p:spPr>
          <a:xfrm>
            <a:off x="10178348" y="5467211"/>
            <a:ext cx="111760" cy="604562"/>
          </a:xfrm>
          <a:prstGeom prst="leftBrace">
            <a:avLst>
              <a:gd name="adj1" fmla="val 3532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8" name="TextBox 17">
            <a:extLst>
              <a:ext uri="{FF2B5EF4-FFF2-40B4-BE49-F238E27FC236}">
                <a16:creationId xmlns:a16="http://schemas.microsoft.com/office/drawing/2014/main" id="{BCE501E9-87C9-9701-7A46-714BA0392579}"/>
              </a:ext>
            </a:extLst>
          </p:cNvPr>
          <p:cNvSpPr txBox="1"/>
          <p:nvPr/>
        </p:nvSpPr>
        <p:spPr>
          <a:xfrm>
            <a:off x="9926254" y="5621049"/>
            <a:ext cx="313849" cy="307777"/>
          </a:xfrm>
          <a:prstGeom prst="rect">
            <a:avLst/>
          </a:prstGeom>
          <a:noFill/>
        </p:spPr>
        <p:txBody>
          <a:bodyPr wrap="square">
            <a:spAutoFit/>
          </a:bodyPr>
          <a:lstStyle/>
          <a:p>
            <a:pPr algn="r"/>
            <a:r>
              <a:rPr lang="en-US" sz="1400" noProof="0" dirty="0">
                <a:latin typeface="Courier New" panose="02070309020205020404" pitchFamily="49" charset="0"/>
                <a:cs typeface="Courier New" panose="02070309020205020404" pitchFamily="49" charset="0"/>
              </a:rPr>
              <a:t>a</a:t>
            </a:r>
            <a:endParaRPr lang="en-US" sz="1400" noProof="0" dirty="0"/>
          </a:p>
        </p:txBody>
      </p:sp>
      <p:pic>
        <p:nvPicPr>
          <p:cNvPr id="19" name="Picture 18">
            <a:extLst>
              <a:ext uri="{FF2B5EF4-FFF2-40B4-BE49-F238E27FC236}">
                <a16:creationId xmlns:a16="http://schemas.microsoft.com/office/drawing/2014/main" id="{94DC24CC-26EF-0E22-BAC8-E7C24B4C626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83184" y="2501130"/>
            <a:ext cx="487666" cy="405904"/>
          </a:xfrm>
          <a:prstGeom prst="rect">
            <a:avLst/>
          </a:prstGeom>
        </p:spPr>
      </p:pic>
      <p:sp>
        <p:nvSpPr>
          <p:cNvPr id="9" name="Arc 8">
            <a:extLst>
              <a:ext uri="{FF2B5EF4-FFF2-40B4-BE49-F238E27FC236}">
                <a16:creationId xmlns:a16="http://schemas.microsoft.com/office/drawing/2014/main" id="{99E4A96C-64D7-BF06-AF40-55450594C7A1}"/>
              </a:ext>
            </a:extLst>
          </p:cNvPr>
          <p:cNvSpPr/>
          <p:nvPr/>
        </p:nvSpPr>
        <p:spPr>
          <a:xfrm flipV="1">
            <a:off x="10198100" y="4909814"/>
            <a:ext cx="675936" cy="640083"/>
          </a:xfrm>
          <a:prstGeom prst="arc">
            <a:avLst>
              <a:gd name="adj1" fmla="val 5832827"/>
              <a:gd name="adj2" fmla="val 13463902"/>
            </a:avLst>
          </a:prstGeom>
          <a:noFill/>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4" name="TextBox 3">
            <a:extLst>
              <a:ext uri="{FF2B5EF4-FFF2-40B4-BE49-F238E27FC236}">
                <a16:creationId xmlns:a16="http://schemas.microsoft.com/office/drawing/2014/main" id="{171579A7-2DE9-C6BE-2D74-4DA0C61D9560}"/>
              </a:ext>
            </a:extLst>
          </p:cNvPr>
          <p:cNvSpPr txBox="1"/>
          <p:nvPr/>
        </p:nvSpPr>
        <p:spPr>
          <a:xfrm>
            <a:off x="6487427" y="86627"/>
            <a:ext cx="5569818" cy="369332"/>
          </a:xfrm>
          <a:prstGeom prst="rect">
            <a:avLst/>
          </a:prstGeom>
          <a:noFill/>
        </p:spPr>
        <p:txBody>
          <a:bodyPr wrap="square" rtlCol="0">
            <a:spAutoFit/>
          </a:bodyPr>
          <a:lstStyle/>
          <a:p>
            <a:pPr algn="r"/>
            <a:r>
              <a:rPr lang="en-US" noProof="0" dirty="0"/>
              <a:t>(Rust created by Graydon Hoare 2006)</a:t>
            </a:r>
          </a:p>
        </p:txBody>
      </p:sp>
    </p:spTree>
    <p:extLst>
      <p:ext uri="{BB962C8B-B14F-4D97-AF65-F5344CB8AC3E}">
        <p14:creationId xmlns:p14="http://schemas.microsoft.com/office/powerpoint/2010/main" val="335229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14" grpId="0" animBg="1"/>
      <p:bldP spid="18" grpId="0"/>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noProof="0"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0" dirty="0"/>
              <a:t>Short concise code</a:t>
            </a:r>
          </a:p>
          <a:p>
            <a:r>
              <a:rPr lang="en-US" sz="2600" b="1" noProof="0" dirty="0"/>
              <a:t>Index out-of-range exceptions</a:t>
            </a:r>
          </a:p>
          <a:p>
            <a:pPr marL="0" indent="0">
              <a:buNone/>
            </a:pPr>
            <a:endParaRPr lang="en-US" sz="2600" noProof="0" dirty="0"/>
          </a:p>
        </p:txBody>
      </p:sp>
    </p:spTree>
    <p:extLst>
      <p:ext uri="{BB962C8B-B14F-4D97-AF65-F5344CB8AC3E}">
        <p14:creationId xmlns:p14="http://schemas.microsoft.com/office/powerpoint/2010/main" val="3690138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Lecturer</a:t>
            </a:r>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noProof="0" dirty="0">
                <a:solidFill>
                  <a:srgbClr val="C00000"/>
                </a:solidFill>
              </a:rPr>
              <a:t>Name</a:t>
            </a:r>
            <a:r>
              <a:rPr lang="en-US" sz="2400" noProof="0" dirty="0"/>
              <a:t>  	Gerth Stølting Brodal</a:t>
            </a:r>
          </a:p>
          <a:p>
            <a:pPr marL="0" indent="0" defTabSz="1076325">
              <a:spcAft>
                <a:spcPts val="1200"/>
              </a:spcAft>
              <a:buNone/>
              <a:tabLst>
                <a:tab pos="263525" algn="l"/>
                <a:tab pos="1706563" algn="l"/>
              </a:tabLst>
            </a:pPr>
            <a:r>
              <a:rPr lang="en-US" sz="2400" noProof="0" dirty="0">
                <a:solidFill>
                  <a:srgbClr val="C00000"/>
                </a:solidFill>
              </a:rPr>
              <a:t>Research</a:t>
            </a:r>
            <a:r>
              <a:rPr lang="en-US" sz="2400" noProof="0" dirty="0"/>
              <a:t>  	Algorithms and Data Structures (Computer Science)</a:t>
            </a:r>
          </a:p>
          <a:p>
            <a:pPr marL="0" indent="0" defTabSz="1076325">
              <a:spcAft>
                <a:spcPts val="1200"/>
              </a:spcAft>
              <a:buNone/>
              <a:tabLst>
                <a:tab pos="263525" algn="l"/>
                <a:tab pos="1706563" algn="l"/>
              </a:tabLst>
            </a:pPr>
            <a:r>
              <a:rPr lang="en-US" sz="2400" noProof="0" dirty="0">
                <a:solidFill>
                  <a:srgbClr val="C00000"/>
                </a:solidFill>
              </a:rPr>
              <a:t>Teaching</a:t>
            </a:r>
          </a:p>
          <a:p>
            <a:pPr marL="268288" lvl="1" indent="0" defTabSz="1076325">
              <a:buNone/>
              <a:tabLst>
                <a:tab pos="263525" algn="l"/>
                <a:tab pos="1706563" algn="l"/>
              </a:tabLst>
            </a:pPr>
            <a:r>
              <a:rPr lang="en-US" noProof="0" dirty="0"/>
              <a:t>2018 -	BSc course on Introduction to Programming with Scientific Applications</a:t>
            </a:r>
          </a:p>
          <a:p>
            <a:pPr marL="268288" lvl="1" indent="0" defTabSz="1076325">
              <a:buNone/>
              <a:tabLst>
                <a:tab pos="263525" algn="l"/>
                <a:tab pos="1706563" algn="l"/>
              </a:tabLst>
            </a:pPr>
            <a:r>
              <a:rPr lang="en-US" noProof="0" dirty="0"/>
              <a:t>2003 -	BSc course on Introduction to Algorithms and Data Structures</a:t>
            </a:r>
          </a:p>
          <a:p>
            <a:pPr marL="268288" lvl="1" indent="0" defTabSz="1076325">
              <a:spcAft>
                <a:spcPts val="1200"/>
              </a:spcAft>
              <a:buNone/>
              <a:tabLst>
                <a:tab pos="263525" algn="l"/>
                <a:tab pos="1706563" algn="l"/>
              </a:tabLst>
            </a:pPr>
            <a:r>
              <a:rPr lang="en-US" noProof="0" dirty="0"/>
              <a:t>1999 - 17	MSc courses on Computational Geometry, Algorithm Engineering, </a:t>
            </a:r>
            <a:br>
              <a:rPr lang="en-US" noProof="0" dirty="0"/>
            </a:br>
            <a:r>
              <a:rPr lang="en-US" noProof="0" dirty="0"/>
              <a:t>	Advanced Data Structures, External Memory Algorithms and Data Structures</a:t>
            </a:r>
          </a:p>
          <a:p>
            <a:pPr marL="0" indent="0" defTabSz="1076325">
              <a:spcAft>
                <a:spcPts val="1200"/>
              </a:spcAft>
              <a:buNone/>
              <a:tabLst>
                <a:tab pos="263525" algn="l"/>
                <a:tab pos="1706563" algn="l"/>
              </a:tabLst>
            </a:pPr>
            <a:r>
              <a:rPr lang="en-US" sz="2400" noProof="0" dirty="0">
                <a:solidFill>
                  <a:srgbClr val="C00000"/>
                </a:solidFill>
              </a:rPr>
              <a:t>Python 	</a:t>
            </a:r>
            <a:r>
              <a:rPr lang="en-US" sz="2400" noProof="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noProof="0"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67423327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en-US" sz="1800" b="1" noProof="0"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&lt;iostream&gt;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int main()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std::vector&lt;int&gt; </a:t>
                      </a:r>
                      <a:r>
                        <a:rPr lang="en-US" sz="1800" b="1" noProof="0" dirty="0">
                          <a:solidFill>
                            <a:schemeClr val="tx1"/>
                          </a:solidFill>
                          <a:latin typeface="Courier New" panose="02070309020205020404" pitchFamily="49" charset="0"/>
                          <a:cs typeface="Courier New" panose="02070309020205020404" pitchFamily="49" charset="0"/>
                        </a:rPr>
                        <a:t>A = {20, 23, 26};</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en-US" sz="1800" b="1" noProof="0" dirty="0">
                          <a:solidFill>
                            <a:schemeClr val="tx1"/>
                          </a:solidFill>
                          <a:latin typeface="Courier New" panose="02070309020205020404" pitchFamily="49" charset="0"/>
                          <a:cs typeface="Courier New" panose="02070309020205020404" pitchFamily="49" charset="0"/>
                        </a:rPr>
                        <a:t>  for (int i = 0; i &lt; </a:t>
                      </a:r>
                      <a:r>
                        <a:rPr lang="en-US" sz="1800" b="1" noProof="0" dirty="0" err="1">
                          <a:solidFill>
                            <a:schemeClr val="tx1"/>
                          </a:solidFill>
                          <a:latin typeface="Courier New" panose="02070309020205020404" pitchFamily="49" charset="0"/>
                          <a:cs typeface="Courier New" panose="02070309020205020404" pitchFamily="49" charset="0"/>
                        </a:rPr>
                        <a:t>A.size</a:t>
                      </a:r>
                      <a:r>
                        <a:rPr lang="en-US" sz="1800" b="1" noProof="0" dirty="0">
                          <a:solidFill>
                            <a:schemeClr val="tx1"/>
                          </a:solidFill>
                          <a:latin typeface="Courier New" panose="02070309020205020404" pitchFamily="49" charset="0"/>
                          <a:cs typeface="Courier New" panose="02070309020205020404" pitchFamily="49" charset="0"/>
                        </a:rPr>
                        <a:t>(); i++)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a:t>
                      </a:r>
                      <a:r>
                        <a:rPr lang="en-US" sz="1800" b="1" noProof="0" dirty="0">
                          <a:solidFill>
                            <a:schemeClr val="tx1"/>
                          </a:solidFill>
                          <a:latin typeface="Courier New" panose="02070309020205020404" pitchFamily="49" charset="0"/>
                          <a:cs typeface="Courier New" panose="02070309020205020404" pitchFamily="49" charset="0"/>
                        </a:rPr>
                        <a:t>A[i]</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en-US" sz="1800" b="1" noProof="0" dirty="0">
                          <a:solidFill>
                            <a:schemeClr val="tx1"/>
                          </a:solidFill>
                          <a:latin typeface="Courier New" panose="02070309020205020404" pitchFamily="49" charset="0"/>
                          <a:cs typeface="Courier New" panose="02070309020205020404" pitchFamily="49" charset="0"/>
                        </a:rPr>
                        <a:t>  for (</a:t>
                      </a:r>
                      <a:r>
                        <a:rPr lang="en-US" sz="1800" b="1" noProof="0" dirty="0">
                          <a:solidFill>
                            <a:srgbClr val="C00000"/>
                          </a:solidFill>
                          <a:latin typeface="Courier New" panose="02070309020205020404" pitchFamily="49" charset="0"/>
                          <a:cs typeface="Courier New" panose="02070309020205020404" pitchFamily="49" charset="0"/>
                        </a:rPr>
                        <a:t>std::vector&lt;int&gt;::iterator </a:t>
                      </a:r>
                      <a:r>
                        <a:rPr lang="en-US" sz="1800" b="1" noProof="0" dirty="0">
                          <a:solidFill>
                            <a:schemeClr val="tx1"/>
                          </a:solidFill>
                          <a:latin typeface="Courier New" panose="02070309020205020404" pitchFamily="49" charset="0"/>
                          <a:cs typeface="Courier New" panose="02070309020205020404" pitchFamily="49" charset="0"/>
                        </a:rPr>
                        <a:t>it = </a:t>
                      </a:r>
                      <a:r>
                        <a:rPr lang="en-US" sz="1800" b="1" noProof="0" dirty="0" err="1">
                          <a:solidFill>
                            <a:schemeClr val="tx1"/>
                          </a:solidFill>
                          <a:latin typeface="Courier New" panose="02070309020205020404" pitchFamily="49" charset="0"/>
                          <a:cs typeface="Courier New" panose="02070309020205020404" pitchFamily="49" charset="0"/>
                        </a:rPr>
                        <a:t>A.begin</a:t>
                      </a:r>
                      <a:r>
                        <a:rPr lang="en-US" sz="1800" b="1" noProof="0" dirty="0">
                          <a:solidFill>
                            <a:schemeClr val="tx1"/>
                          </a:solidFill>
                          <a:latin typeface="Courier New" panose="02070309020205020404" pitchFamily="49" charset="0"/>
                          <a:cs typeface="Courier New" panose="02070309020205020404" pitchFamily="49" charset="0"/>
                        </a:rPr>
                        <a:t>(); it != </a:t>
                      </a:r>
                      <a:r>
                        <a:rPr lang="en-US" sz="1800" b="1" noProof="0" dirty="0" err="1">
                          <a:solidFill>
                            <a:schemeClr val="tx1"/>
                          </a:solidFill>
                          <a:latin typeface="Courier New" panose="02070309020205020404" pitchFamily="49" charset="0"/>
                          <a:cs typeface="Courier New" panose="02070309020205020404" pitchFamily="49" charset="0"/>
                        </a:rPr>
                        <a:t>A.end</a:t>
                      </a:r>
                      <a:r>
                        <a:rPr lang="en-US" sz="1800" b="1" noProof="0" dirty="0">
                          <a:solidFill>
                            <a:schemeClr val="tx1"/>
                          </a:solidFill>
                          <a:latin typeface="Courier New" panose="02070309020205020404" pitchFamily="49" charset="0"/>
                          <a:cs typeface="Courier New" panose="02070309020205020404" pitchFamily="49" charset="0"/>
                        </a:rPr>
                        <a:t>(); ++it)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a:t>
                      </a:r>
                      <a:r>
                        <a:rPr lang="en-US" sz="1800" b="1" noProof="0" dirty="0">
                          <a:solidFill>
                            <a:schemeClr val="tx1"/>
                          </a:solidFill>
                          <a:latin typeface="Courier New" panose="02070309020205020404" pitchFamily="49" charset="0"/>
                          <a:cs typeface="Courier New" panose="02070309020205020404" pitchFamily="49" charset="0"/>
                        </a:rPr>
                        <a:t>*it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std::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en-US" sz="1800" b="1" noProof="0" dirty="0">
                          <a:solidFill>
                            <a:schemeClr val="tx1"/>
                          </a:solidFill>
                          <a:latin typeface="Courier New" panose="02070309020205020404" pitchFamily="49" charset="0"/>
                          <a:cs typeface="Courier New" panose="02070309020205020404" pitchFamily="49" charset="0"/>
                        </a:rPr>
                        <a:t>  for (</a:t>
                      </a:r>
                      <a:r>
                        <a:rPr lang="en-US" sz="1800" b="1" noProof="0" dirty="0">
                          <a:solidFill>
                            <a:srgbClr val="C00000"/>
                          </a:solidFill>
                          <a:latin typeface="Courier New" panose="02070309020205020404" pitchFamily="49" charset="0"/>
                          <a:cs typeface="Courier New" panose="02070309020205020404" pitchFamily="49" charset="0"/>
                        </a:rPr>
                        <a:t>auto</a:t>
                      </a:r>
                      <a:r>
                        <a:rPr lang="en-US" sz="1800" b="1" noProof="0" dirty="0">
                          <a:solidFill>
                            <a:schemeClr val="tx1"/>
                          </a:solidFill>
                          <a:latin typeface="Courier New" panose="02070309020205020404" pitchFamily="49" charset="0"/>
                          <a:cs typeface="Courier New" panose="02070309020205020404" pitchFamily="49" charset="0"/>
                        </a:rPr>
                        <a:t> it = </a:t>
                      </a:r>
                      <a:r>
                        <a:rPr lang="en-US" sz="1800" b="1" noProof="0" dirty="0" err="1">
                          <a:solidFill>
                            <a:schemeClr val="tx1"/>
                          </a:solidFill>
                          <a:latin typeface="Courier New" panose="02070309020205020404" pitchFamily="49" charset="0"/>
                          <a:cs typeface="Courier New" panose="02070309020205020404" pitchFamily="49" charset="0"/>
                        </a:rPr>
                        <a:t>A.begin</a:t>
                      </a:r>
                      <a:r>
                        <a:rPr lang="en-US" sz="1800" b="1" noProof="0" dirty="0">
                          <a:solidFill>
                            <a:schemeClr val="tx1"/>
                          </a:solidFill>
                          <a:latin typeface="Courier New" panose="02070309020205020404" pitchFamily="49" charset="0"/>
                          <a:cs typeface="Courier New" panose="02070309020205020404" pitchFamily="49" charset="0"/>
                        </a:rPr>
                        <a:t>(); it != </a:t>
                      </a:r>
                      <a:r>
                        <a:rPr lang="en-US" sz="1800" b="1" noProof="0" dirty="0" err="1">
                          <a:solidFill>
                            <a:schemeClr val="tx1"/>
                          </a:solidFill>
                          <a:latin typeface="Courier New" panose="02070309020205020404" pitchFamily="49" charset="0"/>
                          <a:cs typeface="Courier New" panose="02070309020205020404" pitchFamily="49" charset="0"/>
                        </a:rPr>
                        <a:t>A.end</a:t>
                      </a:r>
                      <a:r>
                        <a:rPr lang="en-US" sz="1800" b="1" noProof="0" dirty="0">
                          <a:solidFill>
                            <a:schemeClr val="tx1"/>
                          </a:solidFill>
                          <a:latin typeface="Courier New" panose="02070309020205020404" pitchFamily="49" charset="0"/>
                          <a:cs typeface="Courier New" panose="02070309020205020404" pitchFamily="49" charset="0"/>
                        </a:rPr>
                        <a:t>(); ++it)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a:t>
                      </a:r>
                      <a:r>
                        <a:rPr lang="en-US" sz="1800" b="1" noProof="0" dirty="0">
                          <a:solidFill>
                            <a:schemeClr val="tx1"/>
                          </a:solidFill>
                          <a:latin typeface="Courier New" panose="02070309020205020404" pitchFamily="49" charset="0"/>
                          <a:cs typeface="Courier New" panose="02070309020205020404" pitchFamily="49" charset="0"/>
                        </a:rPr>
                        <a:t>*it </a:t>
                      </a:r>
                      <a:r>
                        <a:rPr lang="en-US" sz="1800" b="1" noProof="0" dirty="0">
                          <a:solidFill>
                            <a:schemeClr val="bg1">
                              <a:lumMod val="50000"/>
                            </a:schemeClr>
                          </a:solidFill>
                          <a:latin typeface="Courier New" panose="02070309020205020404" pitchFamily="49" charset="0"/>
                          <a:cs typeface="Courier New" panose="02070309020205020404" pitchFamily="49" charset="0"/>
                        </a:rPr>
                        <a:t>&lt;&lt; std::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 for (auto e </a:t>
                      </a:r>
                      <a:r>
                        <a:rPr lang="en-US" sz="1800" b="1" noProof="0" dirty="0">
                          <a:solidFill>
                            <a:srgbClr val="C00000"/>
                          </a:solidFill>
                          <a:latin typeface="Courier New" panose="02070309020205020404" pitchFamily="49" charset="0"/>
                          <a:cs typeface="Courier New" panose="02070309020205020404" pitchFamily="49" charset="0"/>
                        </a:rPr>
                        <a:t>:</a:t>
                      </a:r>
                      <a:r>
                        <a:rPr lang="en-US" sz="1800" b="1" noProof="0" dirty="0">
                          <a:solidFill>
                            <a:schemeClr val="tx1"/>
                          </a:solidFill>
                          <a:latin typeface="Courier New" panose="02070309020205020404" pitchFamily="49" charset="0"/>
                          <a:cs typeface="Courier New" panose="02070309020205020404" pitchFamily="49" charset="0"/>
                        </a:rPr>
                        <a:t> A)</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e &lt;&lt; std::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noProof="0"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noProof="0"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777629692"/>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import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java.util.Vector</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import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java.util.Iterator</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p>
                      <a:r>
                        <a:rPr lang="en-US" sz="1800" b="1" noProof="0" dirty="0">
                          <a:solidFill>
                            <a:schemeClr val="bg1">
                              <a:lumMod val="50000"/>
                            </a:schemeClr>
                          </a:solidFill>
                          <a:latin typeface="Courier New" panose="02070309020205020404" pitchFamily="49" charset="0"/>
                          <a:cs typeface="Courier New" panose="02070309020205020404" pitchFamily="49" charset="0"/>
                        </a:rPr>
                        <a:t>class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IteratorTest</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args</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a.add</a:t>
                      </a:r>
                      <a:r>
                        <a:rPr lang="en-US" sz="1800" b="1" noProof="0" dirty="0">
                          <a:solidFill>
                            <a:schemeClr val="bg1">
                              <a:lumMod val="50000"/>
                            </a:schemeClr>
                          </a:solidFill>
                          <a:latin typeface="Courier New" panose="02070309020205020404" pitchFamily="49" charset="0"/>
                          <a:cs typeface="Courier New" panose="02070309020205020404" pitchFamily="49" charset="0"/>
                        </a:rPr>
                        <a:t>(7);</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a.add</a:t>
                      </a:r>
                      <a:r>
                        <a:rPr lang="en-US" sz="1800" b="1" noProof="0" dirty="0">
                          <a:solidFill>
                            <a:schemeClr val="bg1">
                              <a:lumMod val="50000"/>
                            </a:schemeClr>
                          </a:solidFill>
                          <a:latin typeface="Courier New" panose="02070309020205020404" pitchFamily="49" charset="0"/>
                          <a:cs typeface="Courier New" panose="02070309020205020404" pitchFamily="49" charset="0"/>
                        </a:rPr>
                        <a:t>(42);</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en-US" sz="1800" b="1" noProof="0" dirty="0">
                          <a:solidFill>
                            <a:schemeClr val="tx1"/>
                          </a:solidFill>
                          <a:latin typeface="Courier New" panose="02070309020205020404" pitchFamily="49" charset="0"/>
                          <a:cs typeface="Courier New" panose="02070309020205020404" pitchFamily="49" charset="0"/>
                        </a:rPr>
                        <a:t>       for (int i = 0; i &lt; </a:t>
                      </a:r>
                      <a:r>
                        <a:rPr lang="en-US" sz="1800" b="1" noProof="0" dirty="0" err="1">
                          <a:solidFill>
                            <a:schemeClr val="tx1"/>
                          </a:solidFill>
                          <a:latin typeface="Courier New" panose="02070309020205020404" pitchFamily="49" charset="0"/>
                          <a:cs typeface="Courier New" panose="02070309020205020404" pitchFamily="49" charset="0"/>
                        </a:rPr>
                        <a:t>a.size</a:t>
                      </a:r>
                      <a:r>
                        <a:rPr lang="en-US" sz="1800" b="1" noProof="0" dirty="0">
                          <a:solidFill>
                            <a:schemeClr val="tx1"/>
                          </a:solidFill>
                          <a:latin typeface="Courier New" panose="02070309020205020404" pitchFamily="49" charset="0"/>
                          <a:cs typeface="Courier New" panose="02070309020205020404" pitchFamily="49" charset="0"/>
                        </a:rPr>
                        <a:t>(); i++)</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r>
                        <a:rPr lang="en-US" sz="1800" b="1" noProof="0" dirty="0" err="1">
                          <a:solidFill>
                            <a:schemeClr val="tx1"/>
                          </a:solidFill>
                          <a:latin typeface="Courier New" panose="02070309020205020404" pitchFamily="49" charset="0"/>
                          <a:cs typeface="Courier New" panose="02070309020205020404" pitchFamily="49" charset="0"/>
                        </a:rPr>
                        <a:t>a.get</a:t>
                      </a:r>
                      <a:r>
                        <a:rPr lang="en-US" sz="1800" b="1" noProof="0" dirty="0">
                          <a:solidFill>
                            <a:schemeClr val="tx1"/>
                          </a:solidFill>
                          <a:latin typeface="Courier New" panose="02070309020205020404" pitchFamily="49" charset="0"/>
                          <a:cs typeface="Courier New" panose="02070309020205020404" pitchFamily="49" charset="0"/>
                        </a:rPr>
                        <a:t>(i)</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 iterator</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for (Iterator it = </a:t>
                      </a:r>
                      <a:r>
                        <a:rPr lang="en-US" sz="1800" b="1" noProof="0" dirty="0" err="1">
                          <a:solidFill>
                            <a:schemeClr val="tx1"/>
                          </a:solidFill>
                          <a:latin typeface="Courier New" panose="02070309020205020404" pitchFamily="49" charset="0"/>
                          <a:cs typeface="Courier New" panose="02070309020205020404" pitchFamily="49" charset="0"/>
                        </a:rPr>
                        <a:t>a.iterator</a:t>
                      </a:r>
                      <a:r>
                        <a:rPr lang="en-US" sz="1800" b="1" noProof="0" dirty="0">
                          <a:solidFill>
                            <a:schemeClr val="tx1"/>
                          </a:solidFill>
                          <a:latin typeface="Courier New" panose="02070309020205020404" pitchFamily="49" charset="0"/>
                          <a:cs typeface="Courier New" panose="02070309020205020404" pitchFamily="49" charset="0"/>
                        </a:rPr>
                        <a:t>(); </a:t>
                      </a:r>
                      <a:r>
                        <a:rPr lang="en-US" sz="1800" b="1" noProof="0" dirty="0" err="1">
                          <a:solidFill>
                            <a:schemeClr val="tx1"/>
                          </a:solidFill>
                          <a:latin typeface="Courier New" panose="02070309020205020404" pitchFamily="49" charset="0"/>
                          <a:cs typeface="Courier New" panose="02070309020205020404" pitchFamily="49" charset="0"/>
                        </a:rPr>
                        <a:t>it.hasNext</a:t>
                      </a:r>
                      <a:r>
                        <a:rPr lang="en-US" sz="1800" b="1" noProof="0" dirty="0">
                          <a:solidFill>
                            <a:schemeClr val="tx1"/>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r>
                        <a:rPr lang="en-US" sz="1800" b="1" noProof="0" dirty="0" err="1">
                          <a:solidFill>
                            <a:schemeClr val="tx1"/>
                          </a:solidFill>
                          <a:latin typeface="Courier New" panose="02070309020205020404" pitchFamily="49" charset="0"/>
                          <a:cs typeface="Courier New" panose="02070309020205020404" pitchFamily="49" charset="0"/>
                        </a:rPr>
                        <a:t>it.next</a:t>
                      </a:r>
                      <a:r>
                        <a:rPr lang="en-US" sz="1800" b="1" noProof="0" dirty="0">
                          <a:solidFill>
                            <a:schemeClr val="tx1"/>
                          </a:solidFill>
                          <a:latin typeface="Courier New" panose="02070309020205020404" pitchFamily="49" charset="0"/>
                          <a:cs typeface="Courier New" panose="02070309020205020404" pitchFamily="49" charset="0"/>
                        </a:rPr>
                        <a:t>()</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en-US" sz="1800" b="1" noProof="0" dirty="0">
                          <a:solidFill>
                            <a:schemeClr val="tx1"/>
                          </a:solidFill>
                          <a:latin typeface="Courier New" panose="02070309020205020404" pitchFamily="49" charset="0"/>
                          <a:cs typeface="Courier New" panose="02070309020205020404" pitchFamily="49" charset="0"/>
                        </a:rPr>
                        <a:t>       for (Integer e : a)</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noProof="0" dirty="0">
                          <a:solidFill>
                            <a:schemeClr val="bg1">
                              <a:lumMod val="50000"/>
                            </a:schemeClr>
                          </a:solidFill>
                          <a:latin typeface="Courier New" panose="02070309020205020404" pitchFamily="49" charset="0"/>
                          <a:cs typeface="Courier New" panose="02070309020205020404" pitchFamily="49" charset="0"/>
                        </a:rPr>
                        <a:t>(e);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noProof="0"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noProof="0"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3727410595"/>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a = [20, 23, 26]</a:t>
                      </a:r>
                    </a:p>
                    <a:p>
                      <a:endParaRPr lang="en-US" sz="1800" b="1" noProof="0" dirty="0">
                        <a:solidFill>
                          <a:schemeClr val="tx1"/>
                        </a:solidFill>
                        <a:latin typeface="Courier New" panose="02070309020205020404" pitchFamily="49" charset="0"/>
                        <a:cs typeface="Courier New" panose="02070309020205020404" pitchFamily="49" charset="0"/>
                      </a:endParaRPr>
                    </a:p>
                    <a:p>
                      <a:r>
                        <a:rPr lang="en-US" sz="1800" b="1" noProof="0" dirty="0">
                          <a:solidFill>
                            <a:schemeClr val="tx1"/>
                          </a:solidFill>
                          <a:latin typeface="Courier New" panose="02070309020205020404" pitchFamily="49" charset="0"/>
                          <a:cs typeface="Courier New" panose="02070309020205020404" pitchFamily="49" charset="0"/>
                        </a:rPr>
                        <a:t>for e in a:</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en-US" sz="1800" b="1" noProof="0"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 python</a:t>
                      </a:r>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print-list</a:t>
                      </a:r>
                      <a:r>
                        <a:rPr lang="en-US" sz="1800" b="1" noProof="0" dirty="0">
                          <a:solidFill>
                            <a:schemeClr val="bg1">
                              <a:lumMod val="50000"/>
                            </a:schemeClr>
                          </a:solidFill>
                          <a:latin typeface="Courier New" panose="02070309020205020404" pitchFamily="49" charset="0"/>
                          <a:cs typeface="Courier New" panose="02070309020205020404" pitchFamily="49" charset="0"/>
                        </a:rPr>
                        <a:t>.py</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20</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23</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noProof="0"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0" dirty="0"/>
              <a:t>Short concise code</a:t>
            </a:r>
          </a:p>
          <a:p>
            <a:r>
              <a:rPr lang="en-US" sz="2600" noProof="0" dirty="0"/>
              <a:t>Index out of range exceptions</a:t>
            </a:r>
          </a:p>
          <a:p>
            <a:r>
              <a:rPr lang="en-US" sz="2600" b="1" noProof="0" dirty="0"/>
              <a:t>Elegant for-each loop</a:t>
            </a:r>
          </a:p>
          <a:p>
            <a:pPr marL="0" indent="0">
              <a:buNone/>
            </a:pPr>
            <a:endParaRPr lang="en-US" sz="2600" noProof="0" dirty="0"/>
          </a:p>
        </p:txBody>
      </p:sp>
    </p:spTree>
    <p:extLst>
      <p:ext uri="{BB962C8B-B14F-4D97-AF65-F5344CB8AC3E}">
        <p14:creationId xmlns:p14="http://schemas.microsoft.com/office/powerpoint/2010/main" val="2049960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noProof="0" dirty="0">
                <a:latin typeface="Courier New" panose="02070309020205020404" pitchFamily="49" charset="0"/>
                <a:cs typeface="Courier New" panose="02070309020205020404" pitchFamily="49" charset="0"/>
              </a:rPr>
              <a:t>$ g++ -std=</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11 print-vector.cpp</a:t>
            </a:r>
          </a:p>
          <a:p>
            <a:r>
              <a:rPr lang="en-US" sz="500" noProof="0" dirty="0">
                <a:latin typeface="Courier New" panose="02070309020205020404" pitchFamily="49" charset="0"/>
                <a:cs typeface="Courier New" panose="02070309020205020404" pitchFamily="49" charset="0"/>
              </a:rPr>
              <a:t>cpp-error-message.cpp: In function ‘int main()’:</a:t>
            </a:r>
          </a:p>
          <a:p>
            <a:r>
              <a:rPr lang="en-US" sz="500" noProof="0" dirty="0">
                <a:latin typeface="Courier New" panose="02070309020205020404" pitchFamily="49" charset="0"/>
                <a:cs typeface="Courier New" panose="02070309020205020404" pitchFamily="49" charset="0"/>
              </a:rPr>
              <a:t>cpp-error-message.cpp:7:13: error: no match for ‘operator&lt;&lt;’ (operand types are ‘std::</a:t>
            </a:r>
            <a:r>
              <a:rPr lang="en-US" sz="500" noProof="0" dirty="0" err="1">
                <a:latin typeface="Courier New" panose="02070309020205020404" pitchFamily="49" charset="0"/>
                <a:cs typeface="Courier New" panose="02070309020205020404" pitchFamily="49" charset="0"/>
              </a:rPr>
              <a:t>ostream</a:t>
            </a:r>
            <a:r>
              <a:rPr lang="en-US" sz="500" noProof="0" dirty="0">
                <a:latin typeface="Courier New" panose="02070309020205020404" pitchFamily="49" charset="0"/>
                <a:cs typeface="Courier New" panose="02070309020205020404" pitchFamily="49" charset="0"/>
              </a:rPr>
              <a:t> {aka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 and ‘std::vector&lt;int&gt;’)</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/ostream:628:5: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_Traits&gt;&amp;&amp;, const _</a:t>
            </a:r>
            <a:r>
              <a:rPr lang="en-US" sz="500" noProof="0" dirty="0" err="1">
                <a:latin typeface="Courier New" panose="02070309020205020404" pitchFamily="49" charset="0"/>
                <a:cs typeface="Courier New" panose="02070309020205020404" pitchFamily="49" charset="0"/>
              </a:rPr>
              <a:t>Tp</a:t>
            </a:r>
            <a:r>
              <a:rPr lang="en-US" sz="500" noProof="0" dirty="0">
                <a:latin typeface="Courier New" panose="02070309020205020404" pitchFamily="49" charset="0"/>
                <a:cs typeface="Courier New" panose="02070309020205020404" pitchFamily="49" charset="0"/>
              </a:rPr>
              <a:t>&amp;)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_</a:t>
            </a:r>
            <a:r>
              <a:rPr lang="en-US" sz="500" noProof="0" dirty="0" err="1">
                <a:latin typeface="Courier New" panose="02070309020205020404" pitchFamily="49" charset="0"/>
                <a:cs typeface="Courier New" panose="02070309020205020404" pitchFamily="49" charset="0"/>
              </a:rPr>
              <a:t>Tp</a:t>
            </a:r>
            <a:r>
              <a:rPr lang="en-US" sz="500" noProof="0" dirty="0">
                <a:latin typeface="Courier New" panose="02070309020205020404" pitchFamily="49" charset="0"/>
                <a:cs typeface="Courier New" panose="02070309020205020404" pitchFamily="49" charset="0"/>
              </a:rPr>
              <a:t> = std::vector&lt;int&gt;] &lt;near match&gt;</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_Traits&gt;&amp;&amp; __</a:t>
            </a:r>
            <a:r>
              <a:rPr lang="en-US" sz="500" noProof="0" dirty="0" err="1">
                <a:latin typeface="Courier New" panose="02070309020205020404" pitchFamily="49" charset="0"/>
                <a:cs typeface="Courier New" panose="02070309020205020404" pitchFamily="49" charset="0"/>
              </a:rPr>
              <a:t>os</a:t>
            </a:r>
            <a:r>
              <a:rPr lang="en-US" sz="500" noProof="0" dirty="0">
                <a:latin typeface="Courier New" panose="02070309020205020404" pitchFamily="49" charset="0"/>
                <a:cs typeface="Courier New" panose="02070309020205020404" pitchFamily="49" charset="0"/>
              </a:rPr>
              <a:t>, const _</a:t>
            </a:r>
            <a:r>
              <a:rPr lang="en-US" sz="500" noProof="0" dirty="0" err="1">
                <a:latin typeface="Courier New" panose="02070309020205020404" pitchFamily="49" charset="0"/>
                <a:cs typeface="Courier New" panose="02070309020205020404" pitchFamily="49" charset="0"/>
              </a:rPr>
              <a:t>Tp</a:t>
            </a:r>
            <a:r>
              <a:rPr lang="en-US" sz="500" noProof="0" dirty="0">
                <a:latin typeface="Courier New" panose="02070309020205020404" pitchFamily="49" charset="0"/>
                <a:cs typeface="Courier New" panose="02070309020205020404" pitchFamily="49" charset="0"/>
              </a:rPr>
              <a:t>&amp; __x)</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/ostream:628:5: note:   conversion of argument 1 would be ill-formed:</a:t>
            </a:r>
          </a:p>
          <a:p>
            <a:r>
              <a:rPr lang="en-US" sz="500" noProof="0" dirty="0">
                <a:latin typeface="Courier New" panose="02070309020205020404" pitchFamily="49" charset="0"/>
                <a:cs typeface="Courier New" panose="02070309020205020404" pitchFamily="49" charset="0"/>
              </a:rPr>
              <a:t>cpp-error-message.cpp:7:16: error: cannot bind ‘std::</a:t>
            </a:r>
            <a:r>
              <a:rPr lang="en-US" sz="500" noProof="0" dirty="0" err="1">
                <a:latin typeface="Courier New" panose="02070309020205020404" pitchFamily="49" charset="0"/>
                <a:cs typeface="Courier New" panose="02070309020205020404" pitchFamily="49" charset="0"/>
              </a:rPr>
              <a:t>ostream</a:t>
            </a:r>
            <a:r>
              <a:rPr lang="en-US" sz="500" noProof="0" dirty="0">
                <a:latin typeface="Courier New" panose="02070309020205020404" pitchFamily="49" charset="0"/>
                <a:cs typeface="Courier New" panose="02070309020205020404" pitchFamily="49" charset="0"/>
              </a:rPr>
              <a:t> {aka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 </a:t>
            </a:r>
            <a:r>
              <a:rPr lang="en-US" sz="500" noProof="0" dirty="0" err="1">
                <a:latin typeface="Courier New" panose="02070309020205020404" pitchFamily="49" charset="0"/>
                <a:cs typeface="Courier New" panose="02070309020205020404" pitchFamily="49" charset="0"/>
              </a:rPr>
              <a:t>lvalue</a:t>
            </a:r>
            <a:r>
              <a:rPr lang="en-US" sz="500" noProof="0" dirty="0">
                <a:latin typeface="Courier New" panose="02070309020205020404" pitchFamily="49" charset="0"/>
                <a:cs typeface="Courier New" panose="02070309020205020404" pitchFamily="49" charset="0"/>
              </a:rPr>
              <a:t> to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&lt;char&gt;&amp;&amp;’</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/ostream:108:7: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(*__pf)(__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/ostream:108:7: note:   no known conversion for argument 1 from ‘std::vector&lt;int&gt;’ to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{aka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&lt;char&gt;&amp;)}’</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/ostream:117:7: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ios_type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ios_type</a:t>
            </a:r>
            <a:r>
              <a:rPr lang="en-US" sz="500" noProof="0" dirty="0">
                <a:latin typeface="Courier New" panose="02070309020205020404" pitchFamily="49" charset="0"/>
                <a:cs typeface="Courier New" panose="02070309020205020404" pitchFamily="49" charset="0"/>
              </a:rPr>
              <a:t>&amp;))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ios_type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basic_ios</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operator&lt;&lt;(__</a:t>
            </a:r>
            <a:r>
              <a:rPr lang="en-US" sz="500" noProof="0" dirty="0" err="1">
                <a:latin typeface="Courier New" panose="02070309020205020404" pitchFamily="49" charset="0"/>
                <a:cs typeface="Courier New" panose="02070309020205020404" pitchFamily="49" charset="0"/>
              </a:rPr>
              <a:t>ios_type</a:t>
            </a:r>
            <a:r>
              <a:rPr lang="en-US" sz="500" noProof="0" dirty="0">
                <a:latin typeface="Courier New" panose="02070309020205020404" pitchFamily="49" charset="0"/>
                <a:cs typeface="Courier New" panose="02070309020205020404" pitchFamily="49" charset="0"/>
              </a:rPr>
              <a:t>&amp; (*__pf)(__</a:t>
            </a:r>
            <a:r>
              <a:rPr lang="en-US" sz="500" noProof="0" dirty="0" err="1">
                <a:latin typeface="Courier New" panose="02070309020205020404" pitchFamily="49" charset="0"/>
                <a:cs typeface="Courier New" panose="02070309020205020404" pitchFamily="49" charset="0"/>
              </a:rPr>
              <a:t>ios_type</a:t>
            </a:r>
            <a:r>
              <a:rPr lang="en-US" sz="500" noProof="0" dirty="0">
                <a:latin typeface="Courier New" panose="02070309020205020404" pitchFamily="49" charset="0"/>
                <a:cs typeface="Courier New" panose="02070309020205020404" pitchFamily="49" charset="0"/>
              </a:rPr>
              <a:t>&amp;))</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/ostream:117:7: note:   no known conversion for argument 1 from ‘std::vector&lt;int&gt;’ to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&lt;char&gt;::__</a:t>
            </a:r>
            <a:r>
              <a:rPr lang="en-US" sz="500" noProof="0" dirty="0" err="1">
                <a:latin typeface="Courier New" panose="02070309020205020404" pitchFamily="49" charset="0"/>
                <a:cs typeface="Courier New" panose="02070309020205020404" pitchFamily="49" charset="0"/>
              </a:rPr>
              <a:t>ios_type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&lt;char&gt;::__</a:t>
            </a:r>
            <a:r>
              <a:rPr lang="en-US" sz="500" noProof="0" dirty="0" err="1">
                <a:latin typeface="Courier New" panose="02070309020205020404" pitchFamily="49" charset="0"/>
                <a:cs typeface="Courier New" panose="02070309020205020404" pitchFamily="49" charset="0"/>
              </a:rPr>
              <a:t>ios_type</a:t>
            </a:r>
            <a:r>
              <a:rPr lang="en-US" sz="500" noProof="0" dirty="0">
                <a:latin typeface="Courier New" panose="02070309020205020404" pitchFamily="49" charset="0"/>
                <a:cs typeface="Courier New" panose="02070309020205020404" pitchFamily="49" charset="0"/>
              </a:rPr>
              <a:t>&amp;) {aka std::</a:t>
            </a:r>
            <a:r>
              <a:rPr lang="en-US" sz="500" noProof="0" dirty="0" err="1">
                <a:latin typeface="Courier New" panose="02070309020205020404" pitchFamily="49" charset="0"/>
                <a:cs typeface="Courier New" panose="02070309020205020404" pitchFamily="49" charset="0"/>
              </a:rPr>
              <a:t>basic_ios</a:t>
            </a:r>
            <a:r>
              <a:rPr lang="en-US" sz="500" noProof="0" dirty="0">
                <a:latin typeface="Courier New" panose="02070309020205020404" pitchFamily="49" charset="0"/>
                <a:cs typeface="Courier New" panose="02070309020205020404" pitchFamily="49" charset="0"/>
              </a:rPr>
              <a:t>&lt;char&gt;&amp; (*)(std::</a:t>
            </a:r>
            <a:r>
              <a:rPr lang="en-US" sz="500" noProof="0" dirty="0" err="1">
                <a:latin typeface="Courier New" panose="02070309020205020404" pitchFamily="49" charset="0"/>
                <a:cs typeface="Courier New" panose="02070309020205020404" pitchFamily="49" charset="0"/>
              </a:rPr>
              <a:t>basic_ios</a:t>
            </a:r>
            <a:r>
              <a:rPr lang="en-US" sz="500" noProof="0" dirty="0">
                <a:latin typeface="Courier New" panose="02070309020205020404" pitchFamily="49" charset="0"/>
                <a:cs typeface="Courier New" panose="02070309020205020404" pitchFamily="49" charset="0"/>
              </a:rPr>
              <a:t>&lt;char&gt;&amp;)}’</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/ostream:127:7: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_Traits&gt;::operator&lt;&lt;(std::</a:t>
            </a:r>
            <a:r>
              <a:rPr lang="en-US" sz="500" noProof="0" dirty="0" err="1">
                <a:latin typeface="Courier New" panose="02070309020205020404" pitchFamily="49" charset="0"/>
                <a:cs typeface="Courier New" panose="02070309020205020404" pitchFamily="49" charset="0"/>
              </a:rPr>
              <a:t>ios_base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ios_base</a:t>
            </a:r>
            <a:r>
              <a:rPr lang="en-US" sz="500" noProof="0" dirty="0">
                <a:latin typeface="Courier New" panose="02070309020205020404" pitchFamily="49" charset="0"/>
                <a:cs typeface="Courier New" panose="02070309020205020404" pitchFamily="49" charset="0"/>
              </a:rPr>
              <a:t>&amp;))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ios_base</a:t>
            </a:r>
            <a:r>
              <a:rPr lang="en-US" sz="500" noProof="0" dirty="0">
                <a:latin typeface="Courier New" panose="02070309020205020404" pitchFamily="49" charset="0"/>
                <a:cs typeface="Courier New" panose="02070309020205020404" pitchFamily="49" charset="0"/>
              </a:rPr>
              <a:t>&amp; (*__pf) (</a:t>
            </a:r>
            <a:r>
              <a:rPr lang="en-US" sz="500" noProof="0" dirty="0" err="1">
                <a:latin typeface="Courier New" panose="02070309020205020404" pitchFamily="49" charset="0"/>
                <a:cs typeface="Courier New" panose="02070309020205020404" pitchFamily="49" charset="0"/>
              </a:rPr>
              <a:t>ios_base</a:t>
            </a:r>
            <a:r>
              <a:rPr lang="en-US" sz="500" noProof="0" dirty="0">
                <a:latin typeface="Courier New" panose="02070309020205020404" pitchFamily="49" charset="0"/>
                <a:cs typeface="Courier New" panose="02070309020205020404" pitchFamily="49" charset="0"/>
              </a:rPr>
              <a:t>&amp;))</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/ostream:127:7: note:   no known conversion for argument 1 from ‘std::vector&lt;int&gt;’ to ‘std::</a:t>
            </a:r>
            <a:r>
              <a:rPr lang="en-US" sz="500" noProof="0" dirty="0" err="1">
                <a:latin typeface="Courier New" panose="02070309020205020404" pitchFamily="49" charset="0"/>
                <a:cs typeface="Courier New" panose="02070309020205020404" pitchFamily="49" charset="0"/>
              </a:rPr>
              <a:t>ios_base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ios_base</a:t>
            </a:r>
            <a:r>
              <a:rPr lang="en-US" sz="500" noProof="0" dirty="0">
                <a:latin typeface="Courier New" panose="02070309020205020404" pitchFamily="49" charset="0"/>
                <a:cs typeface="Courier New" panose="02070309020205020404" pitchFamily="49" charset="0"/>
              </a:rPr>
              <a:t>&amp;)’</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/ostream:166:7: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_Traits&gt;::operator&lt;&lt;(long int)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operator&lt;&lt;(long __n)</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/ostream:166:7: note:   no known conversion for argument 1 from ‘std::vector&lt;int&gt;’ to ‘long int’</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/ostream:170:7: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_Traits&gt;::operator&lt;&lt;(long unsigned int)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operator&lt;&lt;(unsigned long __n)</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/ostream:170:7: note:   no known conversion for argument 1 from ‘std::vector&lt;int&gt;’ to ‘long unsigned int’</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/ostream:174:7: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_Traits&gt;::operator&lt;&lt;(bool)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operator&lt;&lt;(bool __n)</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/ostream:174:7: note:   no known conversion for argument 1 from ‘std::vector&lt;int&gt;’ to ‘bool’</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/ostream:638:0,</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/bits/ostream.tcc:91:5: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_Traits&gt;::operator&lt;&lt;(short int)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/bits/ostream.tcc:91:5: note:   no known conversion for argument 1 from ‘std::vector&lt;int&gt;’ to ‘short int’</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/ostream:181:7: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_Traits&gt;::operator&lt;&lt;(short unsigned int)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operator&lt;&lt;(unsigned short __n)</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/ostream:181:7: note:   no known conversion for argument 1 from ‘std::vector&lt;int&gt;’ to ‘short unsigned int’</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/ostream:638:0,</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/bits/ostream.tcc:105:5: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_Traits&gt;::operator&lt;&lt;(int)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/bits/ostream.tcc:105:5: note:   no known conversion for argument 1 from ‘std::vector&lt;int&gt;’ to ‘int’</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/ostream:192:7: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_Traits&gt;::operator&lt;&lt;(unsigned int)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operator&lt;&lt;(unsigned int __n)</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/ostream:192:7: note:   no known conversion for argument 1 from ‘std::vector&lt;int&gt;’ to ‘unsigned int’</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/ostream:201:7: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_Traits&gt;::operator&lt;&lt;(long </a:t>
            </a:r>
            <a:r>
              <a:rPr lang="en-US" sz="500" noProof="0" dirty="0" err="1">
                <a:latin typeface="Courier New" panose="02070309020205020404" pitchFamily="49" charset="0"/>
                <a:cs typeface="Courier New" panose="02070309020205020404" pitchFamily="49" charset="0"/>
              </a:rPr>
              <a:t>long</a:t>
            </a:r>
            <a:r>
              <a:rPr lang="en-US" sz="500" noProof="0" dirty="0">
                <a:latin typeface="Courier New" panose="02070309020205020404" pitchFamily="49" charset="0"/>
                <a:cs typeface="Courier New" panose="02070309020205020404" pitchFamily="49" charset="0"/>
              </a:rPr>
              <a:t> int)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operator&lt;&lt;(long </a:t>
            </a:r>
            <a:r>
              <a:rPr lang="en-US" sz="500" noProof="0" dirty="0" err="1">
                <a:latin typeface="Courier New" panose="02070309020205020404" pitchFamily="49" charset="0"/>
                <a:cs typeface="Courier New" panose="02070309020205020404" pitchFamily="49" charset="0"/>
              </a:rPr>
              <a:t>long</a:t>
            </a:r>
            <a:r>
              <a:rPr lang="en-US" sz="500" noProof="0" dirty="0">
                <a:latin typeface="Courier New" panose="02070309020205020404" pitchFamily="49" charset="0"/>
                <a:cs typeface="Courier New" panose="02070309020205020404" pitchFamily="49" charset="0"/>
              </a:rPr>
              <a:t> __n)</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/ostream:201:7: note:   no known conversion for argument 1 from ‘std::vector&lt;int&gt;’ to ‘long </a:t>
            </a:r>
            <a:r>
              <a:rPr lang="en-US" sz="500" noProof="0" dirty="0" err="1">
                <a:latin typeface="Courier New" panose="02070309020205020404" pitchFamily="49" charset="0"/>
                <a:cs typeface="Courier New" panose="02070309020205020404" pitchFamily="49" charset="0"/>
              </a:rPr>
              <a:t>long</a:t>
            </a:r>
            <a:r>
              <a:rPr lang="en-US" sz="500" noProof="0" dirty="0">
                <a:latin typeface="Courier New" panose="02070309020205020404" pitchFamily="49" charset="0"/>
                <a:cs typeface="Courier New" panose="02070309020205020404" pitchFamily="49" charset="0"/>
              </a:rPr>
              <a:t> int’</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/ostream:205:7: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_Traits&gt;::operator&lt;&lt;(long </a:t>
            </a:r>
            <a:r>
              <a:rPr lang="en-US" sz="500" noProof="0" dirty="0" err="1">
                <a:latin typeface="Courier New" panose="02070309020205020404" pitchFamily="49" charset="0"/>
                <a:cs typeface="Courier New" panose="02070309020205020404" pitchFamily="49" charset="0"/>
              </a:rPr>
              <a:t>long</a:t>
            </a:r>
            <a:r>
              <a:rPr lang="en-US" sz="500" noProof="0" dirty="0">
                <a:latin typeface="Courier New" panose="02070309020205020404" pitchFamily="49" charset="0"/>
                <a:cs typeface="Courier New" panose="02070309020205020404" pitchFamily="49" charset="0"/>
              </a:rPr>
              <a:t> unsigned int)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operator&lt;&lt;(unsigned long </a:t>
            </a:r>
            <a:r>
              <a:rPr lang="en-US" sz="500" noProof="0" dirty="0" err="1">
                <a:latin typeface="Courier New" panose="02070309020205020404" pitchFamily="49" charset="0"/>
                <a:cs typeface="Courier New" panose="02070309020205020404" pitchFamily="49" charset="0"/>
              </a:rPr>
              <a:t>long</a:t>
            </a:r>
            <a:r>
              <a:rPr lang="en-US" sz="500" noProof="0" dirty="0">
                <a:latin typeface="Courier New" panose="02070309020205020404" pitchFamily="49" charset="0"/>
                <a:cs typeface="Courier New" panose="02070309020205020404" pitchFamily="49" charset="0"/>
              </a:rPr>
              <a:t> __n)</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/ostream:205:7: note:   no known conversion for argument 1 from ‘std::vector&lt;int&gt;’ to ‘long </a:t>
            </a:r>
            <a:r>
              <a:rPr lang="en-US" sz="500" noProof="0" dirty="0" err="1">
                <a:latin typeface="Courier New" panose="02070309020205020404" pitchFamily="49" charset="0"/>
                <a:cs typeface="Courier New" panose="02070309020205020404" pitchFamily="49" charset="0"/>
              </a:rPr>
              <a:t>long</a:t>
            </a:r>
            <a:r>
              <a:rPr lang="en-US" sz="500" noProof="0" dirty="0">
                <a:latin typeface="Courier New" panose="02070309020205020404" pitchFamily="49" charset="0"/>
                <a:cs typeface="Courier New" panose="02070309020205020404" pitchFamily="49" charset="0"/>
              </a:rPr>
              <a:t> unsigned int’</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/ostream:220:7: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_Traits&gt;::operator&lt;&lt;(double)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operator&lt;&lt;(double __f)</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/ostream:220:7: note:   no known conversion for argument 1 from ‘std::vector&lt;int&gt;’ to ‘double’</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/ostream:224:7: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_Traits&gt;::operator&lt;&lt;(float)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operator&lt;&lt;(float __f)</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/ostream:224:7: note:   no known conversion for argument 1 from ‘std::vector&lt;int&gt;’ to ‘float’</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/ostream:232:7: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_Traits&gt;::operator&lt;&lt;(long double)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operator&lt;&lt;(long double __f)</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/ostream:232:7: note:   no known conversion for argument 1 from ‘std::vector&lt;int&gt;’ to ‘long double’</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/ostream:245:7: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_Traits&gt;::operator&lt;&lt;(const void*)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operator&lt;&lt;(const void* __p)</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/ostream:245:7: note:   no known conversion for argument 1 from ‘std::vector&lt;int&gt;’ to ‘const void*’</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/ostream:638:0,</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/bits/ostream.tcc:119:5: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streambuf_type</a:t>
            </a:r>
            <a:r>
              <a:rPr lang="en-US" sz="500" noProof="0" dirty="0">
                <a:latin typeface="Courier New" panose="02070309020205020404" pitchFamily="49" charset="0"/>
                <a:cs typeface="Courier New" panose="02070309020205020404" pitchFamily="49" charset="0"/>
              </a:rPr>
              <a: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streambuf_type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basic_streambuf</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/bits/ostream.tcc:119:5: note:   no known conversion for argument 1 from ‘std::vector&lt;int&gt;’ to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&lt;char&gt;::__</a:t>
            </a:r>
            <a:r>
              <a:rPr lang="en-US" sz="500" noProof="0" dirty="0" err="1">
                <a:latin typeface="Courier New" panose="02070309020205020404" pitchFamily="49" charset="0"/>
                <a:cs typeface="Courier New" panose="02070309020205020404" pitchFamily="49" charset="0"/>
              </a:rPr>
              <a:t>streambuf_type</a:t>
            </a:r>
            <a:r>
              <a:rPr lang="en-US" sz="500" noProof="0" dirty="0">
                <a:latin typeface="Courier New" panose="02070309020205020404" pitchFamily="49" charset="0"/>
                <a:cs typeface="Courier New" panose="02070309020205020404" pitchFamily="49" charset="0"/>
              </a:rPr>
              <a:t>* {aka std::</a:t>
            </a:r>
            <a:r>
              <a:rPr lang="en-US" sz="500" noProof="0" dirty="0" err="1">
                <a:latin typeface="Courier New" panose="02070309020205020404" pitchFamily="49" charset="0"/>
                <a:cs typeface="Courier New" panose="02070309020205020404" pitchFamily="49" charset="0"/>
              </a:rPr>
              <a:t>basic_streambuf</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/ostream:574:5: note: candidate: template&lt;class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const unsigned char*)</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__out, const unsigned char* __s)</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/ostream:574:5: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‘const unsigned char*’</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/ostream:569:5: note: candidate: template&lt;class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const signed char*)</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__out, const signed char* __s)</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/ostream:569:5: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‘const signed char*’</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/ostream:556:5: note: candidate: template&lt;class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const char*)</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__out, const char* __s)</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/ostream:556:5: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‘const char*’</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/ostream:638:0,</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/bits/ostream.tcc:321:5: note: candidate: template&lt;class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const char*)</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__out, const char* __s)</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/bits/ostream.tcc:321:5: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‘const char*’</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/ostream:539:5: note: candidate: template&lt;class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const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__out, const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__s)</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/ostream:539:5: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mismatched types ‘const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and ‘std::vector&lt;int&gt;’</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/ostream:519:5: note: candidate: template&lt;class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unsigned char)</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__out, unsigned char __c)</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/ostream:519:5: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‘unsigned char’</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/ostream:514:5: note: candidate: template&lt;class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signed char)</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__out, signed char __c)</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/ostream:514:5: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‘signed char’</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/ostream:508:5: note: candidate: template&lt;class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char)</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__out, char __c)</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/ostream:508:5: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‘char’</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/ostream:502:5: note: candidate: template&lt;class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char)</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__out, char __c)</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/ostream:502:5: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‘char’</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/ostream:497:5: note: candidate: template&lt;class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__out,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__c)</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/ostream:497:5: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deduced conflicting types for parameter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(‘char’ and ‘std::vector&lt;int&gt;’)</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/bits/ios_base.h:46:0,</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/ios:42,</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/ostream:38,</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/system_error:209:5: note: candidate: template&lt;class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const std::</a:t>
            </a:r>
            <a:r>
              <a:rPr lang="en-US" sz="500" noProof="0" dirty="0" err="1">
                <a:latin typeface="Courier New" panose="02070309020205020404" pitchFamily="49" charset="0"/>
                <a:cs typeface="Courier New" panose="02070309020205020404" pitchFamily="49" charset="0"/>
              </a:rPr>
              <a:t>error_code</a:t>
            </a:r>
            <a:r>
              <a:rPr lang="en-US" sz="500" noProof="0" dirty="0">
                <a:latin typeface="Courier New" panose="02070309020205020404" pitchFamily="49" charset="0"/>
                <a:cs typeface="Courier New" panose="02070309020205020404" pitchFamily="49" charset="0"/>
              </a:rPr>
              <a:t>&amp;)</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__</a:t>
            </a:r>
            <a:r>
              <a:rPr lang="en-US" sz="500" noProof="0" dirty="0" err="1">
                <a:latin typeface="Courier New" panose="02070309020205020404" pitchFamily="49" charset="0"/>
                <a:cs typeface="Courier New" panose="02070309020205020404" pitchFamily="49" charset="0"/>
              </a:rPr>
              <a:t>os</a:t>
            </a:r>
            <a:r>
              <a:rPr lang="en-US" sz="500" noProof="0" dirty="0">
                <a:latin typeface="Courier New" panose="02070309020205020404" pitchFamily="49" charset="0"/>
                <a:cs typeface="Courier New" panose="02070309020205020404" pitchFamily="49" charset="0"/>
              </a:rPr>
              <a:t>, const </a:t>
            </a:r>
            <a:r>
              <a:rPr lang="en-US" sz="500" noProof="0" dirty="0" err="1">
                <a:latin typeface="Courier New" panose="02070309020205020404" pitchFamily="49" charset="0"/>
                <a:cs typeface="Courier New" panose="02070309020205020404" pitchFamily="49" charset="0"/>
              </a:rPr>
              <a:t>error_code</a:t>
            </a:r>
            <a:r>
              <a:rPr lang="en-US" sz="500" noProof="0" dirty="0">
                <a:latin typeface="Courier New" panose="02070309020205020404" pitchFamily="49" charset="0"/>
                <a:cs typeface="Courier New" panose="02070309020205020404" pitchFamily="49" charset="0"/>
              </a:rPr>
              <a:t>&amp; __e)</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/system_error:209:5: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‘const std::</a:t>
            </a:r>
            <a:r>
              <a:rPr lang="en-US" sz="500" noProof="0" dirty="0" err="1">
                <a:latin typeface="Courier New" panose="02070309020205020404" pitchFamily="49" charset="0"/>
                <a:cs typeface="Courier New" panose="02070309020205020404" pitchFamily="49" charset="0"/>
              </a:rPr>
              <a:t>error_code</a:t>
            </a:r>
            <a:r>
              <a:rPr lang="en-US" sz="500" noProof="0" dirty="0">
                <a:latin typeface="Courier New" panose="02070309020205020404" pitchFamily="49" charset="0"/>
                <a:cs typeface="Courier New" panose="02070309020205020404" pitchFamily="49" charset="0"/>
              </a:rPr>
              <a:t>&amp;’</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/string:52:0,</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/bits/locale_classes.h:40,</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/bits/ios_base.h:41,</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/ios:42,</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/ostream:38,</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/bits/basic_string.h:5172:5: note: candidate: template&lt;class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class _Traits, class _</a:t>
            </a:r>
            <a:r>
              <a:rPr lang="en-US" sz="500" noProof="0" dirty="0" err="1">
                <a:latin typeface="Courier New" panose="02070309020205020404" pitchFamily="49" charset="0"/>
                <a:cs typeface="Courier New" panose="02070309020205020404" pitchFamily="49" charset="0"/>
              </a:rPr>
              <a:t>Alloc</a:t>
            </a:r>
            <a:r>
              <a:rPr lang="en-US" sz="500" noProof="0" dirty="0">
                <a:latin typeface="Courier New" panose="02070309020205020404" pitchFamily="49" charset="0"/>
                <a:cs typeface="Courier New" panose="02070309020205020404" pitchFamily="49" charset="0"/>
              </a:rPr>
              <a:t>&gt;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const std::</a:t>
            </a:r>
            <a:r>
              <a:rPr lang="en-US" sz="500" noProof="0" dirty="0" err="1">
                <a:latin typeface="Courier New" panose="02070309020205020404" pitchFamily="49" charset="0"/>
                <a:cs typeface="Courier New" panose="02070309020205020404" pitchFamily="49" charset="0"/>
              </a:rPr>
              <a:t>basic_string</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 _</a:t>
            </a:r>
            <a:r>
              <a:rPr lang="en-US" sz="500" noProof="0" dirty="0" err="1">
                <a:latin typeface="Courier New" panose="02070309020205020404" pitchFamily="49" charset="0"/>
                <a:cs typeface="Courier New" panose="02070309020205020404" pitchFamily="49" charset="0"/>
              </a:rPr>
              <a:t>Alloc</a:t>
            </a:r>
            <a:r>
              <a:rPr lang="en-US" sz="500" noProof="0" dirty="0">
                <a:latin typeface="Courier New" panose="02070309020205020404" pitchFamily="49" charset="0"/>
                <a:cs typeface="Courier New" panose="02070309020205020404" pitchFamily="49" charset="0"/>
              </a:rPr>
              <a:t>&gt;&amp;)</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__</a:t>
            </a:r>
            <a:r>
              <a:rPr lang="en-US" sz="500" noProof="0" dirty="0" err="1">
                <a:latin typeface="Courier New" panose="02070309020205020404" pitchFamily="49" charset="0"/>
                <a:cs typeface="Courier New" panose="02070309020205020404" pitchFamily="49" charset="0"/>
              </a:rPr>
              <a:t>os</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/bits/basic_string.h:5172:5: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‘std::vector&lt;int&gt;’ is not derived from ‘const std::</a:t>
            </a:r>
            <a:r>
              <a:rPr lang="en-US" sz="500" noProof="0" dirty="0" err="1">
                <a:latin typeface="Courier New" panose="02070309020205020404" pitchFamily="49" charset="0"/>
                <a:cs typeface="Courier New" panose="02070309020205020404" pitchFamily="49" charset="0"/>
              </a:rPr>
              <a:t>basic_string</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 _</a:t>
            </a:r>
            <a:r>
              <a:rPr lang="en-US" sz="500" noProof="0" dirty="0" err="1">
                <a:latin typeface="Courier New" panose="02070309020205020404" pitchFamily="49" charset="0"/>
                <a:cs typeface="Courier New" panose="02070309020205020404" pitchFamily="49" charset="0"/>
              </a:rPr>
              <a:t>Alloc</a:t>
            </a:r>
            <a:r>
              <a:rPr lang="en-US" sz="500" noProof="0" dirty="0">
                <a:latin typeface="Courier New" panose="02070309020205020404" pitchFamily="49" charset="0"/>
                <a:cs typeface="Courier New" panose="02070309020205020404" pitchFamily="49" charset="0"/>
              </a:rPr>
              <a:t>&gt;’</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endParaRPr lang="en-US" sz="500" noProof="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0" y="524795"/>
            <a:ext cx="12192000" cy="1325563"/>
          </a:xfrm>
        </p:spPr>
        <p:txBody>
          <a:bodyPr/>
          <a:lstStyle/>
          <a:p>
            <a:pPr algn="ctr"/>
            <a:r>
              <a:rPr lang="en-US" noProof="0" dirty="0"/>
              <a:t>C++ how </a:t>
            </a:r>
            <a:r>
              <a:rPr lang="en-US" u="sng" noProof="0" dirty="0"/>
              <a:t>not</a:t>
            </a:r>
            <a:r>
              <a:rPr lang="en-US" noProof="0"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437530961"/>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en-US" sz="1800" b="1" noProof="0"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&lt;iostream&gt;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p>
                      <a:r>
                        <a:rPr lang="en-US" sz="1800" b="1" noProof="0" dirty="0">
                          <a:solidFill>
                            <a:schemeClr val="bg1">
                              <a:lumMod val="50000"/>
                            </a:schemeClr>
                          </a:solidFill>
                          <a:latin typeface="Courier New" panose="02070309020205020404" pitchFamily="49" charset="0"/>
                          <a:cs typeface="Courier New" panose="02070309020205020404" pitchFamily="49" charset="0"/>
                        </a:rPr>
                        <a:t>int main()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std::vector&lt;int&gt; </a:t>
                      </a:r>
                      <a:r>
                        <a:rPr lang="en-US" sz="1800" b="1" noProof="0" dirty="0">
                          <a:solidFill>
                            <a:schemeClr val="tx1"/>
                          </a:solidFill>
                          <a:latin typeface="Courier New" panose="02070309020205020404" pitchFamily="49" charset="0"/>
                          <a:cs typeface="Courier New" panose="02070309020205020404" pitchFamily="49" charset="0"/>
                        </a:rPr>
                        <a:t>A = {2, 3}</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a:t>
                      </a:r>
                      <a:r>
                        <a:rPr lang="en-US" sz="1800" b="1" noProof="0" dirty="0">
                          <a:solidFill>
                            <a:srgbClr val="C00000"/>
                          </a:solidFill>
                          <a:latin typeface="Courier New" panose="02070309020205020404" pitchFamily="49" charset="0"/>
                          <a:cs typeface="Courier New" panose="02070309020205020404" pitchFamily="49" charset="0"/>
                        </a:rPr>
                        <a:t>A</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C++ vectors cannot be printed directly – mistake results in </a:t>
            </a:r>
            <a:r>
              <a:rPr lang="en-US" noProof="0"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noProof="0"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0" dirty="0"/>
              <a:t>Short concise code</a:t>
            </a:r>
          </a:p>
          <a:p>
            <a:r>
              <a:rPr lang="en-US" sz="2600" noProof="0" dirty="0"/>
              <a:t>Index out of range exceptions</a:t>
            </a:r>
          </a:p>
          <a:p>
            <a:r>
              <a:rPr lang="en-US" sz="2600" noProof="0" dirty="0"/>
              <a:t>Elegant for-each loop</a:t>
            </a:r>
          </a:p>
          <a:p>
            <a:r>
              <a:rPr lang="en-US" sz="2600" b="1" noProof="0" dirty="0"/>
              <a:t>Python hopefully better error messages than C++</a:t>
            </a:r>
          </a:p>
          <a:p>
            <a:pPr marL="0" indent="0">
              <a:buNone/>
            </a:pPr>
            <a:endParaRPr lang="en-US" sz="2600" noProof="0" dirty="0"/>
          </a:p>
        </p:txBody>
      </p:sp>
    </p:spTree>
    <p:extLst>
      <p:ext uri="{BB962C8B-B14F-4D97-AF65-F5344CB8AC3E}">
        <p14:creationId xmlns:p14="http://schemas.microsoft.com/office/powerpoint/2010/main" val="2542659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1976304659"/>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rowSpan="8">
                  <a:txBody>
                    <a:bodyPr/>
                    <a:lstStyle/>
                    <a:p>
                      <a:pPr algn="ctr"/>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noProof="0"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751233784"/>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noProof="0"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noProof="0"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noProof="0"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2148306916"/>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en-US" sz="1800" b="1" noProof="0"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 =</a:t>
                      </a:r>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[7,4]</a:t>
                      </a:r>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35891566"/>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noProof="0"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noProof="0"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noProof="0" dirty="0">
                <a:solidFill>
                  <a:schemeClr val="bg1"/>
                </a:solidFill>
                <a:latin typeface="Courier New" panose="02070309020205020404" pitchFamily="49" charset="0"/>
                <a:cs typeface="Courier New" panose="02070309020205020404" pitchFamily="49" charset="0"/>
              </a:rPr>
              <a:t>a</a:t>
            </a:r>
            <a:r>
              <a:rPr lang="en-US" noProof="0"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noProof="0" dirty="0">
                <a:solidFill>
                  <a:srgbClr val="C00000"/>
                </a:solidFill>
              </a:rPr>
              <a:t>garbage, since no variable contains this data any longer</a:t>
            </a:r>
          </a:p>
        </p:txBody>
      </p:sp>
      <p:sp>
        <p:nvSpPr>
          <p:cNvPr id="14" name="Content Placeholder 2"/>
          <p:cNvSpPr>
            <a:spLocks noGrp="1"/>
          </p:cNvSpPr>
          <p:nvPr>
            <p:ph idx="1"/>
          </p:nvPr>
        </p:nvSpPr>
        <p:spPr>
          <a:xfrm>
            <a:off x="4611016" y="4160522"/>
            <a:ext cx="7311306" cy="2466030"/>
          </a:xfrm>
        </p:spPr>
        <p:txBody>
          <a:bodyPr>
            <a:normAutofit fontScale="85000" lnSpcReduction="10000"/>
          </a:bodyPr>
          <a:lstStyle/>
          <a:p>
            <a:r>
              <a:rPr lang="en-US" noProof="0" dirty="0"/>
              <a:t>Python and e.g. Java, C# and JavaScript have a </a:t>
            </a:r>
            <a:r>
              <a:rPr lang="en-US" b="1" noProof="0" dirty="0"/>
              <a:t>garbage collector </a:t>
            </a:r>
            <a:r>
              <a:rPr lang="en-US" noProof="0" dirty="0"/>
              <a:t>to automatically recycle garbage</a:t>
            </a:r>
          </a:p>
          <a:p>
            <a:r>
              <a:rPr lang="en-US" noProof="0" dirty="0"/>
              <a:t>C and C++ garbage collection must be done explicitly by the program; forgetting to </a:t>
            </a:r>
            <a:r>
              <a:rPr lang="en-US" b="1" noProof="0" dirty="0"/>
              <a:t>free </a:t>
            </a:r>
            <a:r>
              <a:rPr lang="en-US" noProof="0" dirty="0"/>
              <a:t>memory again results in </a:t>
            </a:r>
            <a:r>
              <a:rPr lang="en-US" b="1" noProof="0" dirty="0"/>
              <a:t>memory leaks</a:t>
            </a:r>
            <a:r>
              <a:rPr lang="en-US" noProof="0" dirty="0"/>
              <a:t> – which can be really hard to find.</a:t>
            </a:r>
            <a:r>
              <a:rPr lang="en-US" b="1" noProof="0" dirty="0"/>
              <a:t> Have fun debugging!</a:t>
            </a:r>
          </a:p>
          <a:p>
            <a:r>
              <a:rPr lang="en-US" noProof="0" dirty="0"/>
              <a:t>Automatic garbage collection increases memory safety</a:t>
            </a:r>
            <a:r>
              <a:rPr lang="en-US" b="1" noProof="0" dirty="0"/>
              <a:t>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noProof="0"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noProof="0"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4">
                                            <p:txEl>
                                              <p:pRg st="2" end="2"/>
                                            </p:txEl>
                                          </p:spTgt>
                                        </p:tgtEl>
                                        <p:attrNameLst>
                                          <p:attrName>style.visibility</p:attrName>
                                        </p:attrNameLst>
                                      </p:cBhvr>
                                      <p:to>
                                        <p:strVal val="visible"/>
                                      </p:to>
                                    </p:set>
                                    <p:animEffect transition="in" filter="fade">
                                      <p:cBhvr>
                                        <p:cTn id="58"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noProof="0"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0" dirty="0"/>
              <a:t>Short concise code</a:t>
            </a:r>
          </a:p>
          <a:p>
            <a:r>
              <a:rPr lang="en-US" noProof="0" dirty="0"/>
              <a:t>Index out of range exceptions</a:t>
            </a:r>
          </a:p>
          <a:p>
            <a:r>
              <a:rPr lang="en-US" noProof="0" dirty="0"/>
              <a:t>Elegant for-each loop</a:t>
            </a:r>
          </a:p>
          <a:p>
            <a:r>
              <a:rPr lang="en-US" noProof="0" dirty="0"/>
              <a:t>Python hopefully better error messages than C++</a:t>
            </a:r>
          </a:p>
          <a:p>
            <a:r>
              <a:rPr lang="en-US" b="1" noProof="0" dirty="0"/>
              <a:t>Garbage collection is done automatically</a:t>
            </a:r>
          </a:p>
          <a:p>
            <a:pPr marL="0" indent="0">
              <a:buNone/>
            </a:pPr>
            <a:endParaRPr lang="en-US" noProof="0" dirty="0"/>
          </a:p>
        </p:txBody>
      </p:sp>
    </p:spTree>
    <p:extLst>
      <p:ext uri="{BB962C8B-B14F-4D97-AF65-F5344CB8AC3E}">
        <p14:creationId xmlns:p14="http://schemas.microsoft.com/office/powerpoint/2010/main" val="3252775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en-US" sz="2400" noProof="0" dirty="0"/>
              <a:t>Compute sum 1 + 2 + 3 + </a:t>
            </a:r>
            <a:r>
              <a:rPr lang="en-US" sz="2400" noProof="0" dirty="0">
                <a:latin typeface="Calibri" panose="020F0502020204030204" pitchFamily="34" charset="0"/>
                <a:cs typeface="Calibri" panose="020F0502020204030204" pitchFamily="34" charset="0"/>
              </a:rPr>
              <a:t>∙∙∙ + n</a:t>
            </a:r>
            <a:r>
              <a:rPr lang="en-US" sz="2400" noProof="0" dirty="0"/>
              <a:t> </a:t>
            </a:r>
          </a:p>
          <a:p>
            <a:endParaRPr lang="en-US" sz="2400" noProof="0" dirty="0">
              <a:latin typeface="Calibri" panose="020F0502020204030204" pitchFamily="34" charset="0"/>
              <a:cs typeface="Calibri" panose="020F0502020204030204" pitchFamily="34" charset="0"/>
            </a:endParaRPr>
          </a:p>
          <a:p>
            <a:endParaRPr lang="en-US" sz="2400" noProof="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en-US" noProof="0" dirty="0"/>
                  <a:t>1</a:t>
                </a:r>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en-US" noProof="0" dirty="0"/>
                  <a:t>2</a:t>
                </a:r>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en-US" noProof="0" dirty="0"/>
                  <a:t>3</a:t>
                </a:r>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en-US" noProof="0" dirty="0"/>
                  <a:t>4</a:t>
                </a:r>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noProof="0"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en-US" noProof="0" dirty="0"/>
                  <a:t>n</a:t>
                </a:r>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en-US" noProof="0" dirty="0"/>
                  <a:t>1</a:t>
                </a:r>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en-US" noProof="0" dirty="0"/>
                  <a:t>2</a:t>
                </a:r>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en-US" noProof="0" dirty="0"/>
                  <a:t>3</a:t>
                </a:r>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en-US" noProof="0" dirty="0"/>
                  <a:t>n</a:t>
                </a:r>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en-US" sz="2400" noProof="0" dirty="0"/>
              <a:t>= </a:t>
            </a:r>
            <a:r>
              <a:rPr lang="en-US" sz="2400" noProof="0" dirty="0">
                <a:solidFill>
                  <a:schemeClr val="accent1">
                    <a:lumMod val="75000"/>
                  </a:schemeClr>
                </a:solidFill>
              </a:rPr>
              <a:t>n</a:t>
            </a:r>
            <a:r>
              <a:rPr lang="en-US" sz="2400" baseline="30000" noProof="0" dirty="0">
                <a:solidFill>
                  <a:schemeClr val="accent1">
                    <a:lumMod val="75000"/>
                  </a:schemeClr>
                </a:solidFill>
              </a:rPr>
              <a:t>2</a:t>
            </a:r>
            <a:r>
              <a:rPr lang="en-US" sz="2400" noProof="0" dirty="0">
                <a:solidFill>
                  <a:schemeClr val="accent1">
                    <a:lumMod val="75000"/>
                  </a:schemeClr>
                </a:solidFill>
              </a:rPr>
              <a:t>/2</a:t>
            </a:r>
            <a:r>
              <a:rPr lang="en-US" sz="2400" noProof="0" dirty="0"/>
              <a:t> + </a:t>
            </a:r>
            <a:r>
              <a:rPr lang="en-US" sz="2400" noProof="0" dirty="0">
                <a:solidFill>
                  <a:srgbClr val="00B050"/>
                </a:solidFill>
              </a:rPr>
              <a:t>n/2</a:t>
            </a: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en-US" noProof="0" dirty="0"/>
              <a:t>1 + 2 + </a:t>
            </a:r>
            <a:r>
              <a:rPr lang="en-US" noProof="0" dirty="0">
                <a:latin typeface="Calibri" panose="020F0502020204030204" pitchFamily="34" charset="0"/>
                <a:cs typeface="Calibri" panose="020F0502020204030204" pitchFamily="34" charset="0"/>
              </a:rPr>
              <a:t>∙∙∙ </a:t>
            </a:r>
            <a:r>
              <a:rPr lang="en-US" noProof="0" dirty="0"/>
              <a:t>+ n</a:t>
            </a:r>
          </a:p>
        </p:txBody>
      </p:sp>
      <p:graphicFrame>
        <p:nvGraphicFramePr>
          <p:cNvPr id="4" name="Table 3"/>
          <p:cNvGraphicFramePr>
            <a:graphicFrameLocks noGrp="1"/>
          </p:cNvGraphicFramePr>
          <p:nvPr>
            <p:extLst>
              <p:ext uri="{D42A27DB-BD31-4B8C-83A1-F6EECF244321}">
                <p14:modId xmlns:p14="http://schemas.microsoft.com/office/powerpoint/2010/main" val="2150141516"/>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en-US" sz="1800" b="1" noProof="0" dirty="0" err="1">
                          <a:latin typeface="Courier New" panose="02070309020205020404" pitchFamily="49" charset="0"/>
                          <a:cs typeface="Courier New" panose="02070309020205020404" pitchFamily="49" charset="0"/>
                        </a:rPr>
                        <a:t>add.c</a:t>
                      </a:r>
                      <a:endParaRPr lang="en-US" sz="1800" b="1" noProof="0"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stdio.h</a:t>
                      </a:r>
                      <a:r>
                        <a:rPr lang="en-US" sz="1800" b="1" noProof="0" dirty="0">
                          <a:solidFill>
                            <a:schemeClr val="bg1">
                              <a:lumMod val="50000"/>
                            </a:schemeClr>
                          </a:solidFill>
                          <a:latin typeface="Courier New" panose="02070309020205020404" pitchFamily="49" charset="0"/>
                          <a:cs typeface="Courier New" panose="02070309020205020404" pitchFamily="49" charset="0"/>
                        </a:rPr>
                        <a:t>&gt;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stdlib.h</a:t>
                      </a:r>
                      <a:r>
                        <a:rPr lang="en-US" sz="1800" b="1" noProof="0" dirty="0">
                          <a:solidFill>
                            <a:schemeClr val="bg1">
                              <a:lumMod val="50000"/>
                            </a:schemeClr>
                          </a:solidFill>
                          <a:latin typeface="Courier New" panose="02070309020205020404" pitchFamily="49" charset="0"/>
                          <a:cs typeface="Courier New" panose="02070309020205020404" pitchFamily="49" charset="0"/>
                        </a:rPr>
                        <a:t>&gt;</a:t>
                      </a:r>
                    </a:p>
                    <a:p>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p>
                      <a:r>
                        <a:rPr lang="en-US" sz="1800" b="1" noProof="0" dirty="0">
                          <a:solidFill>
                            <a:schemeClr val="bg1">
                              <a:lumMod val="50000"/>
                            </a:schemeClr>
                          </a:solidFill>
                          <a:latin typeface="Courier New" panose="02070309020205020404" pitchFamily="49" charset="0"/>
                          <a:cs typeface="Courier New" panose="02070309020205020404" pitchFamily="49" charset="0"/>
                        </a:rPr>
                        <a:t>int main(int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argc</a:t>
                      </a:r>
                      <a:r>
                        <a:rPr lang="en-US" sz="1800" b="1" noProof="0" dirty="0">
                          <a:solidFill>
                            <a:schemeClr val="bg1">
                              <a:lumMod val="50000"/>
                            </a:schemeClr>
                          </a:solidFill>
                          <a:latin typeface="Courier New" panose="02070309020205020404" pitchFamily="49" charset="0"/>
                          <a:cs typeface="Courier New" panose="02070309020205020404" pitchFamily="49" charset="0"/>
                        </a:rPr>
                        <a:t>, char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argv</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bg1">
                              <a:lumMod val="50000"/>
                            </a:schemeClr>
                          </a:solidFill>
                          <a:latin typeface="Courier New" panose="02070309020205020404" pitchFamily="49" charset="0"/>
                          <a:cs typeface="Courier New" panose="02070309020205020404" pitchFamily="49" charset="0"/>
                        </a:rPr>
                        <a:t>int n =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atoi</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argv</a:t>
                      </a:r>
                      <a:r>
                        <a:rPr lang="en-US" sz="1800" b="1" noProof="0" dirty="0">
                          <a:solidFill>
                            <a:schemeClr val="bg1">
                              <a:lumMod val="50000"/>
                            </a:schemeClr>
                          </a:solidFill>
                          <a:latin typeface="Courier New" panose="02070309020205020404" pitchFamily="49" charset="0"/>
                          <a:cs typeface="Courier New" panose="02070309020205020404" pitchFamily="49" charset="0"/>
                        </a:rPr>
                        <a:t>[1]);  </a:t>
                      </a:r>
                    </a:p>
                    <a:p>
                      <a:r>
                        <a:rPr lang="en-US" sz="1800" b="1" noProof="0" dirty="0">
                          <a:solidFill>
                            <a:schemeClr val="tx1"/>
                          </a:solidFill>
                          <a:latin typeface="Courier New" panose="02070309020205020404" pitchFamily="49" charset="0"/>
                          <a:cs typeface="Courier New" panose="02070309020205020404" pitchFamily="49" charset="0"/>
                        </a:rPr>
                        <a:t>  int sum = 0;</a:t>
                      </a:r>
                    </a:p>
                    <a:p>
                      <a:r>
                        <a:rPr lang="en-US" sz="1800" b="1" noProof="0" dirty="0">
                          <a:solidFill>
                            <a:schemeClr val="tx1"/>
                          </a:solidFill>
                          <a:latin typeface="Courier New" panose="02070309020205020404" pitchFamily="49" charset="0"/>
                          <a:cs typeface="Courier New" panose="02070309020205020404" pitchFamily="49" charset="0"/>
                        </a:rPr>
                        <a:t>  for (int i = 1; i &lt;= n; i++)</a:t>
                      </a:r>
                    </a:p>
                    <a:p>
                      <a:r>
                        <a:rPr lang="en-US" sz="1800" b="1" noProof="0" dirty="0">
                          <a:solidFill>
                            <a:schemeClr val="tx1"/>
                          </a:solidFill>
                          <a:latin typeface="Courier New" panose="02070309020205020404" pitchFamily="49" charset="0"/>
                          <a:cs typeface="Courier New" panose="02070309020205020404" pitchFamily="49" charset="0"/>
                        </a:rPr>
                        <a:t>    sum += i;</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printf</a:t>
                      </a:r>
                      <a:r>
                        <a:rPr lang="en-US" sz="1800" b="1" noProof="0"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61102824"/>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&lt;iostream&gt;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cstdlib</a:t>
                      </a:r>
                      <a:r>
                        <a:rPr lang="en-US" sz="1800" b="1" noProof="0" dirty="0">
                          <a:solidFill>
                            <a:schemeClr val="bg1">
                              <a:lumMod val="50000"/>
                            </a:schemeClr>
                          </a:solidFill>
                          <a:latin typeface="Courier New" panose="02070309020205020404" pitchFamily="49" charset="0"/>
                          <a:cs typeface="Courier New" panose="02070309020205020404" pitchFamily="49" charset="0"/>
                        </a:rPr>
                        <a:t>&gt;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using namespace std;</a:t>
                      </a:r>
                    </a:p>
                    <a:p>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p>
                      <a:r>
                        <a:rPr lang="en-US" sz="1800" b="1" noProof="0" dirty="0">
                          <a:solidFill>
                            <a:schemeClr val="bg1">
                              <a:lumMod val="50000"/>
                            </a:schemeClr>
                          </a:solidFill>
                          <a:latin typeface="Courier New" panose="02070309020205020404" pitchFamily="49" charset="0"/>
                          <a:cs typeface="Courier New" panose="02070309020205020404" pitchFamily="49" charset="0"/>
                        </a:rPr>
                        <a:t>int main(int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argc</a:t>
                      </a:r>
                      <a:r>
                        <a:rPr lang="en-US" sz="1800" b="1" noProof="0" dirty="0">
                          <a:solidFill>
                            <a:schemeClr val="bg1">
                              <a:lumMod val="50000"/>
                            </a:schemeClr>
                          </a:solidFill>
                          <a:latin typeface="Courier New" panose="02070309020205020404" pitchFamily="49" charset="0"/>
                          <a:cs typeface="Courier New" panose="02070309020205020404" pitchFamily="49" charset="0"/>
                        </a:rPr>
                        <a:t>, char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argv</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int n =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atoi</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argv</a:t>
                      </a:r>
                      <a:r>
                        <a:rPr lang="en-US" sz="1800" b="1" noProof="0" dirty="0">
                          <a:solidFill>
                            <a:schemeClr val="bg1">
                              <a:lumMod val="50000"/>
                            </a:schemeClr>
                          </a:solidFill>
                          <a:latin typeface="Courier New" panose="02070309020205020404" pitchFamily="49" charset="0"/>
                          <a:cs typeface="Courier New" panose="02070309020205020404" pitchFamily="49" charset="0"/>
                        </a:rPr>
                        <a:t>[1]);  </a:t>
                      </a:r>
                    </a:p>
                    <a:p>
                      <a:r>
                        <a:rPr lang="en-US" sz="1800" b="1" noProof="0" dirty="0">
                          <a:solidFill>
                            <a:schemeClr val="tx1"/>
                          </a:solidFill>
                          <a:latin typeface="Courier New" panose="02070309020205020404" pitchFamily="49" charset="0"/>
                          <a:cs typeface="Courier New" panose="02070309020205020404" pitchFamily="49" charset="0"/>
                        </a:rPr>
                        <a:t>  int sum = 0;</a:t>
                      </a:r>
                    </a:p>
                    <a:p>
                      <a:r>
                        <a:rPr lang="en-US" sz="1800" b="1" noProof="0" dirty="0">
                          <a:solidFill>
                            <a:schemeClr val="tx1"/>
                          </a:solidFill>
                          <a:latin typeface="Courier New" panose="02070309020205020404" pitchFamily="49" charset="0"/>
                          <a:cs typeface="Courier New" panose="02070309020205020404" pitchFamily="49" charset="0"/>
                        </a:rPr>
                        <a:t>  for (int i = 1; i &lt;= n; i++)</a:t>
                      </a:r>
                    </a:p>
                    <a:p>
                      <a:r>
                        <a:rPr lang="en-US" sz="1800" b="1" noProof="0" dirty="0">
                          <a:solidFill>
                            <a:schemeClr val="tx1"/>
                          </a:solidFill>
                          <a:latin typeface="Courier New" panose="02070309020205020404" pitchFamily="49" charset="0"/>
                          <a:cs typeface="Courier New" panose="02070309020205020404" pitchFamily="49" charset="0"/>
                        </a:rPr>
                        <a:t>    sum += i;</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575580576"/>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args</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int n =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args</a:t>
                      </a:r>
                      <a:r>
                        <a:rPr lang="en-US" sz="1800" b="1" noProof="0" dirty="0">
                          <a:solidFill>
                            <a:schemeClr val="bg1">
                              <a:lumMod val="50000"/>
                            </a:schemeClr>
                          </a:solidFill>
                          <a:latin typeface="Courier New" panose="02070309020205020404" pitchFamily="49" charset="0"/>
                          <a:cs typeface="Courier New" panose="02070309020205020404" pitchFamily="49" charset="0"/>
                        </a:rPr>
                        <a:t>[0]);  </a:t>
                      </a:r>
                    </a:p>
                    <a:p>
                      <a:r>
                        <a:rPr lang="en-US" sz="1800" b="1" noProof="0" dirty="0">
                          <a:solidFill>
                            <a:schemeClr val="tx1"/>
                          </a:solidFill>
                          <a:latin typeface="Courier New" panose="02070309020205020404" pitchFamily="49" charset="0"/>
                          <a:cs typeface="Courier New" panose="02070309020205020404" pitchFamily="49" charset="0"/>
                        </a:rPr>
                        <a:t>	int sum = 0;</a:t>
                      </a:r>
                    </a:p>
                    <a:p>
                      <a:r>
                        <a:rPr lang="en-US" sz="1800" b="1" noProof="0" dirty="0">
                          <a:solidFill>
                            <a:schemeClr val="tx1"/>
                          </a:solidFill>
                          <a:latin typeface="Courier New" panose="02070309020205020404" pitchFamily="49" charset="0"/>
                          <a:cs typeface="Courier New" panose="02070309020205020404" pitchFamily="49" charset="0"/>
                        </a:rPr>
                        <a:t>	for (int i = 1; i &lt;= n; i++)</a:t>
                      </a:r>
                    </a:p>
                    <a:p>
                      <a:r>
                        <a:rPr lang="en-US" sz="1800" b="1" noProof="0" dirty="0">
                          <a:solidFill>
                            <a:schemeClr val="tx1"/>
                          </a:solidFill>
                          <a:latin typeface="Courier New" panose="02070309020205020404" pitchFamily="49" charset="0"/>
                          <a:cs typeface="Courier New" panose="02070309020205020404" pitchFamily="49" charset="0"/>
                        </a:rPr>
                        <a:t>	    sum += i;</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noProof="0"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bg1">
                              <a:lumMod val="50000"/>
                            </a:schemeClr>
                          </a:solidFill>
                          <a:latin typeface="Courier New" panose="02070309020205020404" pitchFamily="49" charset="0"/>
                          <a:cs typeface="Courier New" panose="02070309020205020404" pitchFamily="49" charset="0"/>
                        </a:rPr>
                        <a:t>+ sum);</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629965633"/>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p>
                      <a:r>
                        <a:rPr lang="en-US" sz="1800" b="1" noProof="0" dirty="0">
                          <a:solidFill>
                            <a:schemeClr val="bg1">
                              <a:lumMod val="50000"/>
                            </a:schemeClr>
                          </a:solidFill>
                          <a:latin typeface="Courier New" panose="02070309020205020404" pitchFamily="49" charset="0"/>
                          <a:cs typeface="Courier New" panose="02070309020205020404" pitchFamily="49" charset="0"/>
                        </a:rPr>
                        <a:t>n = int(</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sys.argv</a:t>
                      </a:r>
                      <a:r>
                        <a:rPr lang="en-US" sz="1800" b="1" noProof="0" dirty="0">
                          <a:solidFill>
                            <a:schemeClr val="bg1">
                              <a:lumMod val="50000"/>
                            </a:schemeClr>
                          </a:solidFill>
                          <a:latin typeface="Courier New" panose="02070309020205020404" pitchFamily="49" charset="0"/>
                          <a:cs typeface="Courier New" panose="02070309020205020404" pitchFamily="49" charset="0"/>
                        </a:rPr>
                        <a:t>[1])</a:t>
                      </a:r>
                    </a:p>
                    <a:p>
                      <a:r>
                        <a:rPr lang="en-US" sz="1800" b="1" noProof="0" dirty="0">
                          <a:solidFill>
                            <a:schemeClr val="tx1"/>
                          </a:solidFill>
                          <a:latin typeface="Courier New" panose="02070309020205020404" pitchFamily="49" charset="0"/>
                          <a:cs typeface="Courier New" panose="02070309020205020404" pitchFamily="49" charset="0"/>
                        </a:rPr>
                        <a:t>sum = 0</a:t>
                      </a:r>
                    </a:p>
                    <a:p>
                      <a:r>
                        <a:rPr lang="en-US" sz="1800" b="1" noProof="0" dirty="0">
                          <a:solidFill>
                            <a:schemeClr val="tx1"/>
                          </a:solidFill>
                          <a:latin typeface="Courier New" panose="02070309020205020404" pitchFamily="49" charset="0"/>
                          <a:cs typeface="Courier New" panose="02070309020205020404" pitchFamily="49" charset="0"/>
                        </a:rPr>
                        <a:t>for i in range(1, n + 1):</a:t>
                      </a:r>
                    </a:p>
                    <a:p>
                      <a:r>
                        <a:rPr lang="en-US" sz="1800" b="1" noProof="0" dirty="0">
                          <a:solidFill>
                            <a:schemeClr val="tx1"/>
                          </a:solidFill>
                          <a:latin typeface="Courier New" panose="02070309020205020404" pitchFamily="49" charset="0"/>
                          <a:cs typeface="Courier New" panose="02070309020205020404" pitchFamily="49" charset="0"/>
                        </a:rPr>
                        <a:t>    sum += i</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print("Sum =", 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4863E1-2B9C-A543-06C5-C1A0575D1E78}"/>
              </a:ext>
            </a:extLst>
          </p:cNvPr>
          <p:cNvPicPr>
            <a:picLocks noChangeAspect="1"/>
          </p:cNvPicPr>
          <p:nvPr/>
        </p:nvPicPr>
        <p:blipFill>
          <a:blip r:embed="rId3"/>
          <a:stretch>
            <a:fillRect/>
          </a:stretch>
        </p:blipFill>
        <p:spPr>
          <a:xfrm>
            <a:off x="958916" y="680936"/>
            <a:ext cx="10451462" cy="5765260"/>
          </a:xfrm>
          <a:prstGeom prst="rect">
            <a:avLst/>
          </a:prstGeom>
        </p:spPr>
      </p:pic>
    </p:spTree>
    <p:extLst>
      <p:ext uri="{BB962C8B-B14F-4D97-AF65-F5344CB8AC3E}">
        <p14:creationId xmlns:p14="http://schemas.microsoft.com/office/powerpoint/2010/main" val="15174617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noProof="0" dirty="0">
                <a:solidFill>
                  <a:srgbClr val="C00000"/>
                </a:solidFill>
              </a:rPr>
              <a:t>Wrong output (overflow)</a:t>
            </a:r>
          </a:p>
          <a:p>
            <a:pPr marL="0" indent="0">
              <a:buNone/>
            </a:pPr>
            <a:r>
              <a:rPr lang="en-US" sz="2000" noProof="0" dirty="0">
                <a:solidFill>
                  <a:srgbClr val="C00000"/>
                </a:solidFill>
              </a:rPr>
              <a:t>*</a:t>
            </a:r>
            <a:r>
              <a:rPr lang="en-US" sz="2000" noProof="0" dirty="0"/>
              <a:t>  -2004260032 instead of 50000005000000</a:t>
            </a:r>
          </a:p>
          <a:p>
            <a:pPr marL="0" indent="0">
              <a:buNone/>
            </a:pPr>
            <a:r>
              <a:rPr lang="en-US" sz="2000" noProof="0" dirty="0">
                <a:solidFill>
                  <a:srgbClr val="C00000"/>
                </a:solidFill>
              </a:rPr>
              <a:t>**</a:t>
            </a:r>
            <a:r>
              <a:rPr lang="en-US" sz="2000" noProof="0" dirty="0"/>
              <a:t>  -243309312 instead of 500000000500000000</a:t>
            </a:r>
          </a:p>
          <a:p>
            <a:pPr marL="0" indent="0">
              <a:buNone/>
            </a:pPr>
            <a:r>
              <a:rPr lang="en-US" sz="2000" noProof="0" dirty="0"/>
              <a:t>- since C, C++, and Java only uses 32 bits to represent integers (and 64 bits for ”long” integers)</a:t>
            </a:r>
          </a:p>
        </p:txBody>
      </p:sp>
      <p:graphicFrame>
        <p:nvGraphicFramePr>
          <p:cNvPr id="4" name="Table 3"/>
          <p:cNvGraphicFramePr>
            <a:graphicFrameLocks noGrp="1"/>
          </p:cNvGraphicFramePr>
          <p:nvPr>
            <p:extLst>
              <p:ext uri="{D42A27DB-BD31-4B8C-83A1-F6EECF244321}">
                <p14:modId xmlns:p14="http://schemas.microsoft.com/office/powerpoint/2010/main" val="252630609"/>
              </p:ext>
            </p:extLst>
          </p:nvPr>
        </p:nvGraphicFramePr>
        <p:xfrm>
          <a:off x="4064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en-US" noProof="0" dirty="0"/>
                        <a:t>n</a:t>
                      </a:r>
                    </a:p>
                  </a:txBody>
                  <a:tcPr>
                    <a:solidFill>
                      <a:schemeClr val="accent5">
                        <a:lumMod val="20000"/>
                        <a:lumOff val="80000"/>
                      </a:schemeClr>
                    </a:solidFill>
                  </a:tcPr>
                </a:tc>
                <a:tc>
                  <a:txBody>
                    <a:bodyPr/>
                    <a:lstStyle/>
                    <a:p>
                      <a:pPr algn="ctr"/>
                      <a:r>
                        <a:rPr lang="en-US" noProof="0" dirty="0"/>
                        <a:t>C (</a:t>
                      </a:r>
                      <a:r>
                        <a:rPr lang="en-US" noProof="0" dirty="0" err="1"/>
                        <a:t>gcc</a:t>
                      </a:r>
                      <a:r>
                        <a:rPr lang="en-US" baseline="0" noProof="0" dirty="0"/>
                        <a:t> 9.2)</a:t>
                      </a:r>
                      <a:endParaRPr lang="en-US" noProof="0" dirty="0"/>
                    </a:p>
                  </a:txBody>
                  <a:tcPr>
                    <a:solidFill>
                      <a:schemeClr val="accent5">
                        <a:lumMod val="20000"/>
                        <a:lumOff val="80000"/>
                      </a:schemeClr>
                    </a:solidFill>
                  </a:tcPr>
                </a:tc>
                <a:tc>
                  <a:txBody>
                    <a:bodyPr/>
                    <a:lstStyle/>
                    <a:p>
                      <a:pPr algn="ctr"/>
                      <a:r>
                        <a:rPr lang="en-US" noProof="0" dirty="0"/>
                        <a:t>C++, int (g++ 9.2 )</a:t>
                      </a:r>
                    </a:p>
                  </a:txBody>
                  <a:tcPr>
                    <a:solidFill>
                      <a:schemeClr val="accent5">
                        <a:lumMod val="20000"/>
                        <a:lumOff val="80000"/>
                      </a:schemeClr>
                    </a:solidFill>
                  </a:tcPr>
                </a:tc>
                <a:tc>
                  <a:txBody>
                    <a:bodyPr/>
                    <a:lstStyle/>
                    <a:p>
                      <a:pPr algn="ctr"/>
                      <a:r>
                        <a:rPr lang="en-US" noProof="0" dirty="0"/>
                        <a:t>C++,</a:t>
                      </a:r>
                      <a:r>
                        <a:rPr lang="en-US" baseline="0" noProof="0" dirty="0"/>
                        <a:t> </a:t>
                      </a:r>
                      <a:r>
                        <a:rPr lang="en-US" noProof="0" dirty="0"/>
                        <a:t>long (g++ 9.2 )</a:t>
                      </a:r>
                    </a:p>
                  </a:txBody>
                  <a:tcPr>
                    <a:solidFill>
                      <a:schemeClr val="accent5">
                        <a:lumMod val="20000"/>
                        <a:lumOff val="80000"/>
                      </a:schemeClr>
                    </a:solidFill>
                  </a:tcPr>
                </a:tc>
                <a:tc>
                  <a:txBody>
                    <a:bodyPr/>
                    <a:lstStyle/>
                    <a:p>
                      <a:pPr algn="ctr"/>
                      <a:r>
                        <a:rPr lang="en-US" noProof="0" dirty="0"/>
                        <a:t>Java (12.0)</a:t>
                      </a:r>
                    </a:p>
                  </a:txBody>
                  <a:tcPr>
                    <a:solidFill>
                      <a:schemeClr val="accent5">
                        <a:lumMod val="20000"/>
                        <a:lumOff val="80000"/>
                      </a:schemeClr>
                    </a:solidFill>
                  </a:tcPr>
                </a:tc>
                <a:tc>
                  <a:txBody>
                    <a:bodyPr/>
                    <a:lstStyle/>
                    <a:p>
                      <a:pPr algn="ctr"/>
                      <a:r>
                        <a:rPr lang="en-US" noProof="0" dirty="0" err="1"/>
                        <a:t>CPython</a:t>
                      </a:r>
                      <a:r>
                        <a:rPr lang="en-US" noProof="0" dirty="0"/>
                        <a:t> (3.8.1)</a:t>
                      </a:r>
                    </a:p>
                  </a:txBody>
                  <a:tcPr>
                    <a:solidFill>
                      <a:schemeClr val="accent5">
                        <a:lumMod val="20000"/>
                        <a:lumOff val="80000"/>
                      </a:schemeClr>
                    </a:solidFill>
                  </a:tcPr>
                </a:tc>
                <a:tc>
                  <a:txBody>
                    <a:bodyPr/>
                    <a:lstStyle/>
                    <a:p>
                      <a:pPr algn="ctr"/>
                      <a:r>
                        <a:rPr lang="en-US" noProof="0" dirty="0" err="1"/>
                        <a:t>PyPy</a:t>
                      </a:r>
                      <a:r>
                        <a:rPr lang="en-US" noProof="0" dirty="0"/>
                        <a:t> (7.3.0)</a:t>
                      </a:r>
                    </a:p>
                  </a:txBody>
                  <a:tcPr>
                    <a:solidFill>
                      <a:schemeClr val="accent5">
                        <a:lumMod val="20000"/>
                        <a:lumOff val="80000"/>
                      </a:schemeClr>
                    </a:solidFill>
                  </a:tcPr>
                </a:tc>
                <a:tc>
                  <a:txBody>
                    <a:bodyPr/>
                    <a:lstStyle/>
                    <a:p>
                      <a:pPr algn="ctr"/>
                      <a:r>
                        <a:rPr lang="en-US" noProof="0" dirty="0" err="1"/>
                        <a:t>Numba</a:t>
                      </a:r>
                      <a:r>
                        <a:rPr lang="en-US" noProof="0"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en-US" noProof="0" dirty="0"/>
                        <a:t>10</a:t>
                      </a:r>
                      <a:r>
                        <a:rPr lang="en-US" baseline="30000" noProof="0" dirty="0"/>
                        <a:t>7</a:t>
                      </a:r>
                    </a:p>
                  </a:txBody>
                  <a:tcPr/>
                </a:tc>
                <a:tc>
                  <a:txBody>
                    <a:bodyPr/>
                    <a:lstStyle/>
                    <a:p>
                      <a:pPr algn="ctr"/>
                      <a:r>
                        <a:rPr lang="en-US" noProof="0" dirty="0"/>
                        <a:t>0.001 sec</a:t>
                      </a:r>
                      <a:r>
                        <a:rPr lang="en-US" noProof="0" dirty="0">
                          <a:solidFill>
                            <a:srgbClr val="C00000"/>
                          </a:solidFill>
                        </a:rPr>
                        <a:t>*</a:t>
                      </a:r>
                    </a:p>
                  </a:txBody>
                  <a:tcPr/>
                </a:tc>
                <a:tc>
                  <a:txBody>
                    <a:bodyPr/>
                    <a:lstStyle/>
                    <a:p>
                      <a:pPr algn="ctr"/>
                      <a:r>
                        <a:rPr lang="en-US" noProof="0" dirty="0"/>
                        <a:t>0.001 sec</a:t>
                      </a:r>
                      <a:r>
                        <a:rPr lang="en-US" noProof="0" dirty="0">
                          <a:solidFill>
                            <a:srgbClr val="C00000"/>
                          </a:solidFill>
                        </a:rPr>
                        <a:t>*</a:t>
                      </a:r>
                    </a:p>
                  </a:txBody>
                  <a:tcPr/>
                </a:tc>
                <a:tc>
                  <a:txBody>
                    <a:bodyPr/>
                    <a:lstStyle/>
                    <a:p>
                      <a:pPr algn="ctr"/>
                      <a:r>
                        <a:rPr lang="en-US" noProof="0" dirty="0"/>
                        <a:t>0.003 sec</a:t>
                      </a:r>
                    </a:p>
                  </a:txBody>
                  <a:tcPr/>
                </a:tc>
                <a:tc>
                  <a:txBody>
                    <a:bodyPr/>
                    <a:lstStyle/>
                    <a:p>
                      <a:pPr algn="ctr"/>
                      <a:r>
                        <a:rPr lang="en-US" noProof="0" dirty="0"/>
                        <a:t>0.006 sec</a:t>
                      </a:r>
                      <a:r>
                        <a:rPr lang="en-US" noProof="0" dirty="0">
                          <a:solidFill>
                            <a:srgbClr val="C00000"/>
                          </a:solidFill>
                        </a:rPr>
                        <a:t>*</a:t>
                      </a:r>
                      <a:endParaRPr lang="en-US" noProof="0" dirty="0"/>
                    </a:p>
                  </a:txBody>
                  <a:tcPr/>
                </a:tc>
                <a:tc>
                  <a:txBody>
                    <a:bodyPr/>
                    <a:lstStyle/>
                    <a:p>
                      <a:pPr algn="ctr"/>
                      <a:r>
                        <a:rPr lang="en-US" noProof="0" dirty="0"/>
                        <a:t>1.5 sec</a:t>
                      </a:r>
                    </a:p>
                  </a:txBody>
                  <a:tcPr/>
                </a:tc>
                <a:tc>
                  <a:txBody>
                    <a:bodyPr/>
                    <a:lstStyle/>
                    <a:p>
                      <a:pPr algn="ctr"/>
                      <a:r>
                        <a:rPr lang="en-US" noProof="0" dirty="0"/>
                        <a:t>0.27 sec</a:t>
                      </a:r>
                    </a:p>
                  </a:txBody>
                  <a:tcPr/>
                </a:tc>
                <a:tc>
                  <a:txBody>
                    <a:bodyPr/>
                    <a:lstStyle/>
                    <a:p>
                      <a:pPr algn="ctr"/>
                      <a:r>
                        <a:rPr lang="en-US" noProof="0"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t>10</a:t>
                      </a:r>
                      <a:r>
                        <a:rPr lang="en-US" baseline="30000" noProof="0" dirty="0"/>
                        <a:t>9</a:t>
                      </a:r>
                    </a:p>
                  </a:txBody>
                  <a:tcPr/>
                </a:tc>
                <a:tc>
                  <a:txBody>
                    <a:bodyPr/>
                    <a:lstStyle/>
                    <a:p>
                      <a:pPr algn="ctr"/>
                      <a:r>
                        <a:rPr lang="en-US" noProof="0" dirty="0"/>
                        <a:t>0.10 sec</a:t>
                      </a:r>
                      <a:r>
                        <a:rPr lang="en-US" noProof="0" dirty="0">
                          <a:solidFill>
                            <a:srgbClr val="C00000"/>
                          </a:solidFill>
                        </a:rPr>
                        <a:t>**</a:t>
                      </a:r>
                    </a:p>
                  </a:txBody>
                  <a:tcPr/>
                </a:tc>
                <a:tc>
                  <a:txBody>
                    <a:bodyPr/>
                    <a:lstStyle/>
                    <a:p>
                      <a:pPr algn="ctr"/>
                      <a:r>
                        <a:rPr lang="en-US" noProof="0" dirty="0"/>
                        <a:t>0.10 sec</a:t>
                      </a:r>
                      <a:r>
                        <a:rPr lang="en-US" noProof="0" dirty="0">
                          <a:solidFill>
                            <a:srgbClr val="C00000"/>
                          </a:solidFill>
                        </a:rPr>
                        <a:t>**</a:t>
                      </a:r>
                    </a:p>
                  </a:txBody>
                  <a:tcPr/>
                </a:tc>
                <a:tc>
                  <a:txBody>
                    <a:bodyPr/>
                    <a:lstStyle/>
                    <a:p>
                      <a:pPr algn="ctr"/>
                      <a:r>
                        <a:rPr lang="en-US" noProof="0" dirty="0"/>
                        <a:t>0.30 sec</a:t>
                      </a:r>
                    </a:p>
                  </a:txBody>
                  <a:tcPr/>
                </a:tc>
                <a:tc>
                  <a:txBody>
                    <a:bodyPr/>
                    <a:lstStyle/>
                    <a:p>
                      <a:pPr algn="ctr"/>
                      <a:r>
                        <a:rPr lang="en-US" noProof="0" dirty="0"/>
                        <a:t>0.40 sec</a:t>
                      </a:r>
                      <a:r>
                        <a:rPr lang="en-US" noProof="0" dirty="0">
                          <a:solidFill>
                            <a:srgbClr val="C00000"/>
                          </a:solidFill>
                        </a:rPr>
                        <a:t>**</a:t>
                      </a:r>
                      <a:endParaRPr lang="en-US" noProof="0" dirty="0"/>
                    </a:p>
                  </a:txBody>
                  <a:tcPr/>
                </a:tc>
                <a:tc>
                  <a:txBody>
                    <a:bodyPr/>
                    <a:lstStyle/>
                    <a:p>
                      <a:pPr algn="ctr"/>
                      <a:r>
                        <a:rPr lang="en-US" noProof="0" dirty="0"/>
                        <a:t>145 sec</a:t>
                      </a:r>
                    </a:p>
                  </a:txBody>
                  <a:tcPr/>
                </a:tc>
                <a:tc>
                  <a:txBody>
                    <a:bodyPr/>
                    <a:lstStyle/>
                    <a:p>
                      <a:pPr algn="ctr"/>
                      <a:r>
                        <a:rPr lang="en-US" noProof="0" dirty="0"/>
                        <a:t>27 sec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t>0.2 sec</a:t>
                      </a:r>
                      <a:r>
                        <a:rPr lang="en-US" noProof="0" dirty="0">
                          <a:solidFill>
                            <a:srgbClr val="C00000"/>
                          </a:solidFill>
                        </a:rPr>
                        <a:t>**</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noProof="0" dirty="0">
                <a:latin typeface="Courier New" panose="02070309020205020404" pitchFamily="49" charset="0"/>
                <a:cs typeface="Courier New" panose="02070309020205020404" pitchFamily="49" charset="0"/>
              </a:rPr>
              <a:t>Bit             666666</a:t>
            </a:r>
            <a:r>
              <a:rPr lang="en-US" sz="1400" noProof="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noProof="0" dirty="0">
                <a:solidFill>
                  <a:srgbClr val="C00000"/>
                </a:solidFill>
                <a:latin typeface="Courier New" panose="02070309020205020404" pitchFamily="49" charset="0"/>
                <a:cs typeface="Courier New" panose="02070309020205020404" pitchFamily="49" charset="0"/>
              </a:rPr>
              <a:t>33222222222211111111110000000000</a:t>
            </a:r>
            <a:br>
              <a:rPr lang="en-US" sz="1400" noProof="0" dirty="0">
                <a:latin typeface="Courier New" panose="02070309020205020404" pitchFamily="49" charset="0"/>
                <a:cs typeface="Courier New" panose="02070309020205020404" pitchFamily="49" charset="0"/>
              </a:rPr>
            </a:br>
            <a:r>
              <a:rPr lang="en-US" sz="1400" noProof="0" dirty="0">
                <a:latin typeface="Courier New" panose="02070309020205020404" pitchFamily="49" charset="0"/>
                <a:cs typeface="Courier New" panose="02070309020205020404" pitchFamily="49" charset="0"/>
              </a:rPr>
              <a:t>position        987654</a:t>
            </a:r>
            <a:r>
              <a:rPr lang="en-US" sz="1400" noProof="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noProof="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noProof="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noProof="0" dirty="0">
                <a:latin typeface="Courier New" panose="02070309020205020404" pitchFamily="49" charset="0"/>
                <a:cs typeface="Courier New" panose="02070309020205020404" pitchFamily="49" charset="0"/>
              </a:rPr>
              <a:t>bin(50000005000000)                     10110101111001</a:t>
            </a:r>
            <a:r>
              <a:rPr lang="en-US" sz="1400" noProof="0" dirty="0">
                <a:solidFill>
                  <a:srgbClr val="C00000"/>
                </a:solidFill>
                <a:latin typeface="Courier New" panose="02070309020205020404" pitchFamily="49" charset="0"/>
                <a:cs typeface="Courier New" panose="02070309020205020404" pitchFamily="49" charset="0"/>
              </a:rPr>
              <a:t>10001000100010010110101101000000</a:t>
            </a:r>
            <a:br>
              <a:rPr lang="en-US" sz="1400" noProof="0" dirty="0">
                <a:latin typeface="Courier New" panose="02070309020205020404" pitchFamily="49" charset="0"/>
                <a:cs typeface="Courier New" panose="02070309020205020404" pitchFamily="49" charset="0"/>
              </a:rPr>
            </a:br>
            <a:r>
              <a:rPr lang="en-US" sz="1400" noProof="0" dirty="0">
                <a:latin typeface="Courier New" panose="02070309020205020404" pitchFamily="49" charset="0"/>
                <a:cs typeface="Courier New" panose="02070309020205020404" pitchFamily="49" charset="0"/>
              </a:rPr>
              <a:t>bin(-2004260032+2**32)                                </a:t>
            </a:r>
            <a:r>
              <a:rPr lang="en-US" sz="1400" noProof="0" dirty="0">
                <a:solidFill>
                  <a:srgbClr val="C00000"/>
                </a:solidFill>
                <a:latin typeface="Courier New" panose="02070309020205020404" pitchFamily="49" charset="0"/>
                <a:cs typeface="Courier New" panose="02070309020205020404" pitchFamily="49" charset="0"/>
              </a:rPr>
              <a:t>10001000100010010110101101000000</a:t>
            </a:r>
            <a:endParaRPr lang="en-US" sz="1400" noProof="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noProof="0" dirty="0">
                <a:latin typeface="Courier New" panose="02070309020205020404" pitchFamily="49" charset="0"/>
                <a:cs typeface="Courier New" panose="02070309020205020404" pitchFamily="49" charset="0"/>
              </a:rPr>
              <a:t>bin(500000000500000000)    110111100000101101101011001</a:t>
            </a:r>
            <a:r>
              <a:rPr lang="en-US" sz="1400" noProof="0" dirty="0">
                <a:solidFill>
                  <a:srgbClr val="C00000"/>
                </a:solidFill>
                <a:latin typeface="Courier New" panose="02070309020205020404" pitchFamily="49" charset="0"/>
                <a:cs typeface="Courier New" panose="02070309020205020404" pitchFamily="49" charset="0"/>
              </a:rPr>
              <a:t>11110001011111110110010100000000</a:t>
            </a:r>
            <a:br>
              <a:rPr lang="en-US" sz="1400" noProof="0" dirty="0">
                <a:latin typeface="Courier New" panose="02070309020205020404" pitchFamily="49" charset="0"/>
                <a:cs typeface="Courier New" panose="02070309020205020404" pitchFamily="49" charset="0"/>
              </a:rPr>
            </a:br>
            <a:r>
              <a:rPr lang="en-US" sz="1400" noProof="0" dirty="0">
                <a:latin typeface="Courier New" panose="02070309020205020404" pitchFamily="49" charset="0"/>
                <a:cs typeface="Courier New" panose="02070309020205020404" pitchFamily="49" charset="0"/>
              </a:rPr>
              <a:t>bin(-243309312+2**32)                                 </a:t>
            </a:r>
            <a:r>
              <a:rPr lang="en-US" sz="1400" noProof="0" dirty="0">
                <a:solidFill>
                  <a:srgbClr val="C00000"/>
                </a:solidFill>
                <a:latin typeface="Courier New" panose="02070309020205020404" pitchFamily="49" charset="0"/>
                <a:cs typeface="Courier New" panose="02070309020205020404" pitchFamily="49" charset="0"/>
              </a:rPr>
              <a:t>11110001011111110110010100000000</a:t>
            </a:r>
            <a:endParaRPr lang="en-US" sz="1400" noProof="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solidFill>
                  <a:srgbClr val="C00000"/>
                </a:solidFill>
              </a:rPr>
              <a:t>Have fun debugging!</a:t>
            </a: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noProof="0" dirty="0">
                <a:solidFill>
                  <a:schemeClr val="bg1">
                    <a:lumMod val="50000"/>
                  </a:schemeClr>
                </a:solidFill>
                <a:hlinkClick r:id="rId3"/>
              </a:rPr>
              <a:t>Try Google: civilization </a:t>
            </a:r>
            <a:r>
              <a:rPr lang="en-US" noProof="0" dirty="0" err="1">
                <a:solidFill>
                  <a:schemeClr val="bg1">
                    <a:lumMod val="50000"/>
                  </a:schemeClr>
                </a:solidFill>
                <a:hlinkClick r:id="rId3"/>
              </a:rPr>
              <a:t>gandhi</a:t>
            </a:r>
            <a:r>
              <a:rPr lang="en-US" noProof="0" dirty="0">
                <a:solidFill>
                  <a:schemeClr val="bg1">
                    <a:lumMod val="50000"/>
                  </a:schemeClr>
                </a:solidFill>
                <a:hlinkClick r:id="rId3"/>
              </a:rPr>
              <a:t> overflow</a:t>
            </a:r>
            <a:endParaRPr lang="en-US" noProof="0"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noProof="0"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Timing results</a:t>
            </a:r>
          </a:p>
        </p:txBody>
      </p:sp>
      <p:sp>
        <p:nvSpPr>
          <p:cNvPr id="3" name="Content Placeholder 2"/>
          <p:cNvSpPr>
            <a:spLocks noGrp="1"/>
          </p:cNvSpPr>
          <p:nvPr>
            <p:ph idx="1"/>
          </p:nvPr>
        </p:nvSpPr>
        <p:spPr>
          <a:xfrm>
            <a:off x="1271318" y="2936223"/>
            <a:ext cx="10260281" cy="3618689"/>
          </a:xfrm>
        </p:spPr>
        <p:txBody>
          <a:bodyPr>
            <a:noAutofit/>
          </a:bodyPr>
          <a:lstStyle/>
          <a:p>
            <a:r>
              <a:rPr lang="en-US" sz="2000" noProof="0" dirty="0"/>
              <a:t>Relative speed</a:t>
            </a:r>
          </a:p>
          <a:p>
            <a:pPr marL="0" indent="0" algn="ctr">
              <a:buNone/>
            </a:pPr>
            <a:r>
              <a:rPr lang="en-US" sz="3600" b="1" noProof="0" dirty="0">
                <a:solidFill>
                  <a:srgbClr val="C00000"/>
                </a:solidFill>
              </a:rPr>
              <a:t>C   </a:t>
            </a:r>
            <a:r>
              <a:rPr lang="en-US" sz="3600" b="1" noProof="0" dirty="0">
                <a:solidFill>
                  <a:srgbClr val="C00000"/>
                </a:solidFill>
                <a:latin typeface="Calibri" panose="020F0502020204030204" pitchFamily="34" charset="0"/>
                <a:cs typeface="Calibri" panose="020F0502020204030204" pitchFamily="34" charset="0"/>
              </a:rPr>
              <a:t>≈   C++   &gt;   Java   &gt;&gt;   Python</a:t>
            </a:r>
          </a:p>
          <a:p>
            <a:r>
              <a:rPr lang="en-US" sz="2000" noProof="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noProof="0" dirty="0">
                <a:latin typeface="Calibri" panose="020F0502020204030204" pitchFamily="34" charset="0"/>
                <a:cs typeface="Calibri" panose="020F0502020204030204" pitchFamily="34" charset="0"/>
              </a:rPr>
              <a:t>Python natively works with arbitrary long integers (as memory on your machine allows). </a:t>
            </a:r>
            <a:br>
              <a:rPr lang="en-US" sz="2000" noProof="0" dirty="0">
                <a:latin typeface="Calibri" panose="020F0502020204030204" pitchFamily="34" charset="0"/>
                <a:cs typeface="Calibri" panose="020F0502020204030204" pitchFamily="34" charset="0"/>
              </a:rPr>
            </a:br>
            <a:r>
              <a:rPr lang="en-US" sz="2000" noProof="0" dirty="0">
                <a:latin typeface="Calibri" panose="020F0502020204030204" pitchFamily="34" charset="0"/>
                <a:cs typeface="Calibri" panose="020F0502020204030204" pitchFamily="34" charset="0"/>
              </a:rPr>
              <a:t>Also possible in Java using the class </a:t>
            </a:r>
            <a:r>
              <a:rPr lang="en-US" sz="2000" noProof="0" dirty="0" err="1">
                <a:latin typeface="Calibri" panose="020F0502020204030204" pitchFamily="34" charset="0"/>
                <a:cs typeface="Calibri" panose="020F0502020204030204" pitchFamily="34" charset="0"/>
              </a:rPr>
              <a:t>java.math.BigInteger</a:t>
            </a:r>
            <a:endParaRPr lang="en-US" sz="2000" noProof="0" dirty="0">
              <a:latin typeface="Calibri" panose="020F0502020204030204" pitchFamily="34" charset="0"/>
              <a:cs typeface="Calibri" panose="020F0502020204030204" pitchFamily="34" charset="0"/>
            </a:endParaRPr>
          </a:p>
          <a:p>
            <a:r>
              <a:rPr lang="en-US" sz="2000" noProof="0" dirty="0">
                <a:latin typeface="Calibri" panose="020F0502020204030204" pitchFamily="34" charset="0"/>
                <a:cs typeface="Calibri" panose="020F0502020204030204" pitchFamily="34" charset="0"/>
              </a:rPr>
              <a:t>Python programs can (sometimes) run faster using </a:t>
            </a:r>
            <a:r>
              <a:rPr lang="en-US" sz="2000" noProof="0" dirty="0" err="1">
                <a:latin typeface="Calibri" panose="020F0502020204030204" pitchFamily="34" charset="0"/>
                <a:cs typeface="Calibri" panose="020F0502020204030204" pitchFamily="34" charset="0"/>
              </a:rPr>
              <a:t>PyPy</a:t>
            </a:r>
            <a:endParaRPr lang="en-US" sz="2000" noProof="0" dirty="0">
              <a:latin typeface="Calibri" panose="020F0502020204030204" pitchFamily="34" charset="0"/>
              <a:cs typeface="Calibri" panose="020F0502020204030204" pitchFamily="34" charset="0"/>
            </a:endParaRPr>
          </a:p>
          <a:p>
            <a:r>
              <a:rPr lang="en-US" sz="2000" noProof="0" dirty="0">
                <a:latin typeface="Calibri" panose="020F0502020204030204" pitchFamily="34" charset="0"/>
                <a:cs typeface="Calibri" panose="020F0502020204030204" pitchFamily="34" charset="0"/>
              </a:rPr>
              <a:t>Number crunching in </a:t>
            </a:r>
            <a:r>
              <a:rPr lang="en-US" sz="2000" b="1" noProof="0" dirty="0">
                <a:latin typeface="Calibri" panose="020F0502020204030204" pitchFamily="34" charset="0"/>
                <a:cs typeface="Calibri" panose="020F0502020204030204" pitchFamily="34" charset="0"/>
              </a:rPr>
              <a:t>Python</a:t>
            </a:r>
            <a:r>
              <a:rPr lang="en-US" sz="2000" noProof="0" dirty="0">
                <a:latin typeface="Calibri" panose="020F0502020204030204" pitchFamily="34" charset="0"/>
                <a:cs typeface="Calibri" panose="020F0502020204030204" pitchFamily="34" charset="0"/>
              </a:rPr>
              <a:t> should be delegated to </a:t>
            </a:r>
            <a:r>
              <a:rPr lang="en-US" sz="2000" b="1" noProof="0" dirty="0">
                <a:latin typeface="Calibri" panose="020F0502020204030204" pitchFamily="34" charset="0"/>
                <a:cs typeface="Calibri" panose="020F0502020204030204" pitchFamily="34" charset="0"/>
              </a:rPr>
              <a:t>specialized modules (e.g. </a:t>
            </a:r>
            <a:r>
              <a:rPr lang="en-US" sz="2000" b="1" noProof="0" dirty="0" err="1">
                <a:latin typeface="Calibri" panose="020F0502020204030204" pitchFamily="34" charset="0"/>
                <a:cs typeface="Calibri" panose="020F0502020204030204" pitchFamily="34" charset="0"/>
              </a:rPr>
              <a:t>Numpy</a:t>
            </a:r>
            <a:r>
              <a:rPr lang="en-US" sz="2000" b="1" noProof="0" dirty="0">
                <a:latin typeface="Calibri" panose="020F0502020204030204" pitchFamily="34" charset="0"/>
                <a:cs typeface="Calibri" panose="020F0502020204030204" pitchFamily="34" charset="0"/>
              </a:rPr>
              <a:t>, CPLEX, </a:t>
            </a:r>
            <a:r>
              <a:rPr lang="en-US" sz="2000" b="1" noProof="0" dirty="0" err="1">
                <a:latin typeface="Calibri" panose="020F0502020204030204" pitchFamily="34" charset="0"/>
                <a:cs typeface="Calibri" panose="020F0502020204030204" pitchFamily="34" charset="0"/>
              </a:rPr>
              <a:t>Numba</a:t>
            </a:r>
            <a:r>
              <a:rPr lang="en-US" sz="2000" b="1" noProof="0" dirty="0">
                <a:latin typeface="Calibri" panose="020F0502020204030204" pitchFamily="34" charset="0"/>
                <a:cs typeface="Calibri" panose="020F0502020204030204" pitchFamily="34" charset="0"/>
              </a:rPr>
              <a:t>) </a:t>
            </a:r>
            <a:r>
              <a:rPr lang="en-US" sz="2000" noProof="0" dirty="0">
                <a:latin typeface="Calibri" panose="020F0502020204030204" pitchFamily="34" charset="0"/>
                <a:cs typeface="Calibri" panose="020F0502020204030204" pitchFamily="34" charset="0"/>
              </a:rPr>
              <a:t>– often written in C or C++ and requires selecting right integer representation</a:t>
            </a:r>
          </a:p>
        </p:txBody>
      </p:sp>
      <p:graphicFrame>
        <p:nvGraphicFramePr>
          <p:cNvPr id="5" name="Table 4"/>
          <p:cNvGraphicFramePr>
            <a:graphicFrameLocks noGrp="1"/>
          </p:cNvGraphicFramePr>
          <p:nvPr>
            <p:extLst>
              <p:ext uri="{D42A27DB-BD31-4B8C-83A1-F6EECF244321}">
                <p14:modId xmlns:p14="http://schemas.microsoft.com/office/powerpoint/2010/main" val="2590054855"/>
              </p:ext>
            </p:extLst>
          </p:nvPr>
        </p:nvGraphicFramePr>
        <p:xfrm>
          <a:off x="3937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en-US" noProof="0" dirty="0"/>
                        <a:t>n</a:t>
                      </a:r>
                    </a:p>
                  </a:txBody>
                  <a:tcPr>
                    <a:solidFill>
                      <a:schemeClr val="accent5">
                        <a:lumMod val="20000"/>
                        <a:lumOff val="80000"/>
                      </a:schemeClr>
                    </a:solidFill>
                  </a:tcPr>
                </a:tc>
                <a:tc>
                  <a:txBody>
                    <a:bodyPr/>
                    <a:lstStyle/>
                    <a:p>
                      <a:pPr algn="ctr"/>
                      <a:r>
                        <a:rPr lang="en-US" noProof="0" dirty="0"/>
                        <a:t>C (</a:t>
                      </a:r>
                      <a:r>
                        <a:rPr lang="en-US" noProof="0" dirty="0" err="1"/>
                        <a:t>gcc</a:t>
                      </a:r>
                      <a:r>
                        <a:rPr lang="en-US" baseline="0" noProof="0" dirty="0"/>
                        <a:t> 9.2)</a:t>
                      </a:r>
                      <a:endParaRPr lang="en-US" noProof="0" dirty="0"/>
                    </a:p>
                  </a:txBody>
                  <a:tcPr>
                    <a:solidFill>
                      <a:schemeClr val="accent5">
                        <a:lumMod val="20000"/>
                        <a:lumOff val="80000"/>
                      </a:schemeClr>
                    </a:solidFill>
                  </a:tcPr>
                </a:tc>
                <a:tc>
                  <a:txBody>
                    <a:bodyPr/>
                    <a:lstStyle/>
                    <a:p>
                      <a:pPr algn="ctr"/>
                      <a:r>
                        <a:rPr lang="en-US" noProof="0" dirty="0"/>
                        <a:t>C++, int (g++ 9.2 )</a:t>
                      </a:r>
                    </a:p>
                  </a:txBody>
                  <a:tcPr>
                    <a:solidFill>
                      <a:schemeClr val="accent5">
                        <a:lumMod val="20000"/>
                        <a:lumOff val="80000"/>
                      </a:schemeClr>
                    </a:solidFill>
                  </a:tcPr>
                </a:tc>
                <a:tc>
                  <a:txBody>
                    <a:bodyPr/>
                    <a:lstStyle/>
                    <a:p>
                      <a:pPr algn="ctr"/>
                      <a:r>
                        <a:rPr lang="en-US" noProof="0" dirty="0"/>
                        <a:t>C++,</a:t>
                      </a:r>
                      <a:r>
                        <a:rPr lang="en-US" baseline="0" noProof="0" dirty="0"/>
                        <a:t> </a:t>
                      </a:r>
                      <a:r>
                        <a:rPr lang="en-US" noProof="0" dirty="0"/>
                        <a:t>long (g++ 9.2 )</a:t>
                      </a:r>
                    </a:p>
                  </a:txBody>
                  <a:tcPr>
                    <a:solidFill>
                      <a:schemeClr val="accent5">
                        <a:lumMod val="20000"/>
                        <a:lumOff val="80000"/>
                      </a:schemeClr>
                    </a:solidFill>
                  </a:tcPr>
                </a:tc>
                <a:tc>
                  <a:txBody>
                    <a:bodyPr/>
                    <a:lstStyle/>
                    <a:p>
                      <a:pPr algn="ctr"/>
                      <a:r>
                        <a:rPr lang="en-US" noProof="0" dirty="0"/>
                        <a:t>Java (12.0)</a:t>
                      </a:r>
                    </a:p>
                  </a:txBody>
                  <a:tcPr>
                    <a:solidFill>
                      <a:schemeClr val="accent5">
                        <a:lumMod val="20000"/>
                        <a:lumOff val="80000"/>
                      </a:schemeClr>
                    </a:solidFill>
                  </a:tcPr>
                </a:tc>
                <a:tc>
                  <a:txBody>
                    <a:bodyPr/>
                    <a:lstStyle/>
                    <a:p>
                      <a:pPr algn="ctr"/>
                      <a:r>
                        <a:rPr lang="en-US" noProof="0" dirty="0" err="1"/>
                        <a:t>CPython</a:t>
                      </a:r>
                      <a:r>
                        <a:rPr lang="en-US" noProof="0" dirty="0"/>
                        <a:t> (3.8.1)</a:t>
                      </a:r>
                    </a:p>
                  </a:txBody>
                  <a:tcPr>
                    <a:solidFill>
                      <a:schemeClr val="accent5">
                        <a:lumMod val="20000"/>
                        <a:lumOff val="80000"/>
                      </a:schemeClr>
                    </a:solidFill>
                  </a:tcPr>
                </a:tc>
                <a:tc>
                  <a:txBody>
                    <a:bodyPr/>
                    <a:lstStyle/>
                    <a:p>
                      <a:pPr algn="ctr"/>
                      <a:r>
                        <a:rPr lang="en-US" noProof="0" dirty="0" err="1"/>
                        <a:t>PyPy</a:t>
                      </a:r>
                      <a:r>
                        <a:rPr lang="en-US" noProof="0" dirty="0"/>
                        <a:t> (7.3.0)</a:t>
                      </a:r>
                    </a:p>
                  </a:txBody>
                  <a:tcPr>
                    <a:solidFill>
                      <a:schemeClr val="accent5">
                        <a:lumMod val="20000"/>
                        <a:lumOff val="80000"/>
                      </a:schemeClr>
                    </a:solidFill>
                  </a:tcPr>
                </a:tc>
                <a:tc>
                  <a:txBody>
                    <a:bodyPr/>
                    <a:lstStyle/>
                    <a:p>
                      <a:pPr algn="ctr"/>
                      <a:r>
                        <a:rPr lang="en-US" noProof="0" dirty="0" err="1"/>
                        <a:t>Numba</a:t>
                      </a:r>
                      <a:r>
                        <a:rPr lang="en-US" noProof="0"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en-US" noProof="0" dirty="0"/>
                        <a:t>10</a:t>
                      </a:r>
                      <a:r>
                        <a:rPr lang="en-US" baseline="30000" noProof="0" dirty="0"/>
                        <a:t>7</a:t>
                      </a:r>
                    </a:p>
                  </a:txBody>
                  <a:tcPr/>
                </a:tc>
                <a:tc>
                  <a:txBody>
                    <a:bodyPr/>
                    <a:lstStyle/>
                    <a:p>
                      <a:pPr algn="ctr"/>
                      <a:r>
                        <a:rPr lang="en-US" noProof="0" dirty="0"/>
                        <a:t>0.001 sec</a:t>
                      </a:r>
                      <a:r>
                        <a:rPr lang="en-US" noProof="0" dirty="0">
                          <a:solidFill>
                            <a:srgbClr val="C00000"/>
                          </a:solidFill>
                        </a:rPr>
                        <a:t>*</a:t>
                      </a:r>
                    </a:p>
                  </a:txBody>
                  <a:tcPr/>
                </a:tc>
                <a:tc>
                  <a:txBody>
                    <a:bodyPr/>
                    <a:lstStyle/>
                    <a:p>
                      <a:pPr algn="ctr"/>
                      <a:r>
                        <a:rPr lang="en-US" noProof="0" dirty="0"/>
                        <a:t>0.001 sec</a:t>
                      </a:r>
                      <a:r>
                        <a:rPr lang="en-US" noProof="0" dirty="0">
                          <a:solidFill>
                            <a:srgbClr val="C00000"/>
                          </a:solidFill>
                        </a:rPr>
                        <a:t>*</a:t>
                      </a:r>
                    </a:p>
                  </a:txBody>
                  <a:tcPr/>
                </a:tc>
                <a:tc>
                  <a:txBody>
                    <a:bodyPr/>
                    <a:lstStyle/>
                    <a:p>
                      <a:pPr algn="ctr"/>
                      <a:r>
                        <a:rPr lang="en-US" noProof="0" dirty="0"/>
                        <a:t>0.003 sec</a:t>
                      </a:r>
                    </a:p>
                  </a:txBody>
                  <a:tcPr/>
                </a:tc>
                <a:tc>
                  <a:txBody>
                    <a:bodyPr/>
                    <a:lstStyle/>
                    <a:p>
                      <a:pPr algn="ctr"/>
                      <a:r>
                        <a:rPr lang="en-US" noProof="0" dirty="0"/>
                        <a:t>0.006 sec</a:t>
                      </a:r>
                      <a:r>
                        <a:rPr lang="en-US" noProof="0" dirty="0">
                          <a:solidFill>
                            <a:srgbClr val="C00000"/>
                          </a:solidFill>
                        </a:rPr>
                        <a:t>*</a:t>
                      </a:r>
                      <a:endParaRPr lang="en-US" noProof="0" dirty="0"/>
                    </a:p>
                  </a:txBody>
                  <a:tcPr/>
                </a:tc>
                <a:tc>
                  <a:txBody>
                    <a:bodyPr/>
                    <a:lstStyle/>
                    <a:p>
                      <a:pPr algn="ctr"/>
                      <a:r>
                        <a:rPr lang="en-US" noProof="0" dirty="0"/>
                        <a:t>1.5 sec</a:t>
                      </a:r>
                    </a:p>
                  </a:txBody>
                  <a:tcPr/>
                </a:tc>
                <a:tc>
                  <a:txBody>
                    <a:bodyPr/>
                    <a:lstStyle/>
                    <a:p>
                      <a:pPr algn="ctr"/>
                      <a:r>
                        <a:rPr lang="en-US" noProof="0" dirty="0"/>
                        <a:t>0.27 sec</a:t>
                      </a:r>
                    </a:p>
                  </a:txBody>
                  <a:tcPr/>
                </a:tc>
                <a:tc>
                  <a:txBody>
                    <a:bodyPr/>
                    <a:lstStyle/>
                    <a:p>
                      <a:pPr algn="ctr"/>
                      <a:r>
                        <a:rPr lang="en-US" noProof="0"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t>10</a:t>
                      </a:r>
                      <a:r>
                        <a:rPr lang="en-US" baseline="30000" noProof="0" dirty="0"/>
                        <a:t>9</a:t>
                      </a:r>
                    </a:p>
                  </a:txBody>
                  <a:tcPr/>
                </a:tc>
                <a:tc>
                  <a:txBody>
                    <a:bodyPr/>
                    <a:lstStyle/>
                    <a:p>
                      <a:pPr algn="ctr"/>
                      <a:r>
                        <a:rPr lang="en-US" noProof="0" dirty="0"/>
                        <a:t>0.10 sec</a:t>
                      </a:r>
                      <a:r>
                        <a:rPr lang="en-US" noProof="0" dirty="0">
                          <a:solidFill>
                            <a:srgbClr val="C00000"/>
                          </a:solidFill>
                        </a:rPr>
                        <a:t>**</a:t>
                      </a:r>
                    </a:p>
                  </a:txBody>
                  <a:tcPr/>
                </a:tc>
                <a:tc>
                  <a:txBody>
                    <a:bodyPr/>
                    <a:lstStyle/>
                    <a:p>
                      <a:pPr algn="ctr"/>
                      <a:r>
                        <a:rPr lang="en-US" noProof="0" dirty="0"/>
                        <a:t>0.10 sec</a:t>
                      </a:r>
                      <a:r>
                        <a:rPr lang="en-US" noProof="0" dirty="0">
                          <a:solidFill>
                            <a:srgbClr val="C00000"/>
                          </a:solidFill>
                        </a:rPr>
                        <a:t>**</a:t>
                      </a:r>
                    </a:p>
                  </a:txBody>
                  <a:tcPr/>
                </a:tc>
                <a:tc>
                  <a:txBody>
                    <a:bodyPr/>
                    <a:lstStyle/>
                    <a:p>
                      <a:pPr algn="ctr"/>
                      <a:r>
                        <a:rPr lang="en-US" noProof="0" dirty="0"/>
                        <a:t>0.30 sec</a:t>
                      </a:r>
                    </a:p>
                  </a:txBody>
                  <a:tcPr/>
                </a:tc>
                <a:tc>
                  <a:txBody>
                    <a:bodyPr/>
                    <a:lstStyle/>
                    <a:p>
                      <a:pPr algn="ctr"/>
                      <a:r>
                        <a:rPr lang="en-US" noProof="0" dirty="0"/>
                        <a:t>0.40 sec</a:t>
                      </a:r>
                      <a:r>
                        <a:rPr lang="en-US" noProof="0" dirty="0">
                          <a:solidFill>
                            <a:srgbClr val="C00000"/>
                          </a:solidFill>
                        </a:rPr>
                        <a:t>**</a:t>
                      </a:r>
                      <a:endParaRPr lang="en-US" noProof="0" dirty="0"/>
                    </a:p>
                  </a:txBody>
                  <a:tcPr/>
                </a:tc>
                <a:tc>
                  <a:txBody>
                    <a:bodyPr/>
                    <a:lstStyle/>
                    <a:p>
                      <a:pPr algn="ctr"/>
                      <a:r>
                        <a:rPr lang="en-US" noProof="0" dirty="0"/>
                        <a:t>145 sec</a:t>
                      </a:r>
                    </a:p>
                  </a:txBody>
                  <a:tcPr/>
                </a:tc>
                <a:tc>
                  <a:txBody>
                    <a:bodyPr/>
                    <a:lstStyle/>
                    <a:p>
                      <a:pPr algn="ctr"/>
                      <a:r>
                        <a:rPr lang="en-US" noProof="0" dirty="0"/>
                        <a:t>27 sec</a:t>
                      </a:r>
                    </a:p>
                  </a:txBody>
                  <a:tcPr/>
                </a:tc>
                <a:tc>
                  <a:txBody>
                    <a:bodyPr/>
                    <a:lstStyle/>
                    <a:p>
                      <a:pPr algn="ctr"/>
                      <a:r>
                        <a:rPr lang="en-US" noProof="0" dirty="0"/>
                        <a:t>0.2 sec</a:t>
                      </a:r>
                      <a:r>
                        <a:rPr lang="en-US" noProof="0" dirty="0">
                          <a:solidFill>
                            <a:srgbClr val="C00000"/>
                          </a:solidFill>
                        </a:rPr>
                        <a:t>**</a:t>
                      </a:r>
                      <a:endParaRPr lang="en-US" noProof="0" dirty="0"/>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noProof="0"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Interpreter vs Compiler</a:t>
            </a:r>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C / C++ program</a:t>
            </a:r>
          </a:p>
          <a:p>
            <a:pPr algn="ctr"/>
            <a:r>
              <a:rPr lang="en-US" noProof="0" dirty="0">
                <a:solidFill>
                  <a:schemeClr val="tx1"/>
                </a:solidFill>
              </a:rPr>
              <a:t>(.c, .</a:t>
            </a:r>
            <a:r>
              <a:rPr lang="en-US" noProof="0" dirty="0" err="1">
                <a:solidFill>
                  <a:schemeClr val="tx1"/>
                </a:solidFill>
              </a:rPr>
              <a:t>cpp</a:t>
            </a:r>
            <a:r>
              <a:rPr lang="en-US" noProof="0" dirty="0">
                <a:solidFill>
                  <a:schemeClr val="tx1"/>
                </a:solidFill>
              </a:rPr>
              <a:t>)</a:t>
            </a: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Executable code</a:t>
            </a:r>
          </a:p>
          <a:p>
            <a:pPr algn="ctr"/>
            <a:r>
              <a:rPr lang="en-US" noProof="0" dirty="0">
                <a:solidFill>
                  <a:schemeClr val="tx1"/>
                </a:solidFill>
              </a:rPr>
              <a:t>(.exe)</a:t>
            </a: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en-US" sz="2400" noProof="0" dirty="0">
                <a:solidFill>
                  <a:schemeClr val="accent1">
                    <a:lumMod val="50000"/>
                  </a:schemeClr>
                </a:solidFill>
              </a:rPr>
              <a:t>Compiler</a:t>
            </a:r>
          </a:p>
          <a:p>
            <a:r>
              <a:rPr lang="en-US" sz="2400" noProof="0" dirty="0">
                <a:solidFill>
                  <a:schemeClr val="accent1">
                    <a:lumMod val="50000"/>
                  </a:schemeClr>
                </a:solidFill>
              </a:rPr>
              <a:t>(</a:t>
            </a:r>
            <a:r>
              <a:rPr lang="en-US" sz="2400" noProof="0" dirty="0" err="1">
                <a:solidFill>
                  <a:schemeClr val="accent1">
                    <a:lumMod val="50000"/>
                  </a:schemeClr>
                </a:solidFill>
              </a:rPr>
              <a:t>gcc</a:t>
            </a:r>
            <a:r>
              <a:rPr lang="en-US" sz="2400" noProof="0" dirty="0">
                <a:solidFill>
                  <a:schemeClr val="accent1">
                    <a:lumMod val="50000"/>
                  </a:schemeClr>
                </a:solidFill>
              </a:rPr>
              <a:t>, g++)</a:t>
            </a: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Java program</a:t>
            </a:r>
          </a:p>
          <a:p>
            <a:pPr algn="ctr"/>
            <a:r>
              <a:rPr lang="en-US" noProof="0" dirty="0">
                <a:solidFill>
                  <a:schemeClr val="tx1"/>
                </a:solidFill>
              </a:rPr>
              <a:t>(.java)</a:t>
            </a: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Java Virtual Machine</a:t>
            </a:r>
          </a:p>
          <a:p>
            <a:pPr algn="ctr"/>
            <a:r>
              <a:rPr lang="en-US" noProof="0" dirty="0">
                <a:solidFill>
                  <a:schemeClr val="tx1"/>
                </a:solidFill>
              </a:rPr>
              <a:t>(java)</a:t>
            </a: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Java bytecode</a:t>
            </a:r>
          </a:p>
          <a:p>
            <a:pPr algn="ctr"/>
            <a:r>
              <a:rPr lang="en-US" noProof="0" dirty="0">
                <a:solidFill>
                  <a:schemeClr val="tx1"/>
                </a:solidFill>
              </a:rPr>
              <a:t>(.class)</a:t>
            </a: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en-US" sz="2400" noProof="0" dirty="0">
                <a:solidFill>
                  <a:schemeClr val="accent1">
                    <a:lumMod val="50000"/>
                  </a:schemeClr>
                </a:solidFill>
              </a:rPr>
              <a:t>execution</a:t>
            </a: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en-US" sz="2400" noProof="0" dirty="0">
                <a:solidFill>
                  <a:schemeClr val="accent1">
                    <a:lumMod val="50000"/>
                  </a:schemeClr>
                </a:solidFill>
              </a:rPr>
              <a:t>execution</a:t>
            </a: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en-US" sz="2400" noProof="0" dirty="0">
                <a:solidFill>
                  <a:schemeClr val="accent1">
                    <a:lumMod val="50000"/>
                  </a:schemeClr>
                </a:solidFill>
              </a:rPr>
              <a:t>Java compiler</a:t>
            </a:r>
          </a:p>
          <a:p>
            <a:r>
              <a:rPr lang="en-US" sz="2400" noProof="0" dirty="0">
                <a:solidFill>
                  <a:schemeClr val="accent1">
                    <a:lumMod val="50000"/>
                  </a:schemeClr>
                </a:solidFill>
              </a:rPr>
              <a:t>(</a:t>
            </a:r>
            <a:r>
              <a:rPr lang="en-US" sz="2400" noProof="0" dirty="0" err="1">
                <a:solidFill>
                  <a:schemeClr val="accent1">
                    <a:lumMod val="50000"/>
                  </a:schemeClr>
                </a:solidFill>
              </a:rPr>
              <a:t>javac</a:t>
            </a:r>
            <a:r>
              <a:rPr lang="en-US" sz="2400" noProof="0" dirty="0">
                <a:solidFill>
                  <a:schemeClr val="accent1">
                    <a:lumMod val="50000"/>
                  </a:schemeClr>
                </a:solidFill>
              </a:rPr>
              <a:t>)</a:t>
            </a: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Python program</a:t>
            </a:r>
          </a:p>
          <a:p>
            <a:pPr algn="ctr"/>
            <a:r>
              <a:rPr lang="en-US" noProof="0" dirty="0">
                <a:solidFill>
                  <a:schemeClr val="tx1"/>
                </a:solidFill>
              </a:rPr>
              <a:t>(.</a:t>
            </a:r>
            <a:r>
              <a:rPr lang="en-US" noProof="0" dirty="0" err="1">
                <a:solidFill>
                  <a:schemeClr val="tx1"/>
                </a:solidFill>
              </a:rPr>
              <a:t>py</a:t>
            </a:r>
            <a:r>
              <a:rPr lang="en-US" noProof="0" dirty="0">
                <a:solidFill>
                  <a:schemeClr val="tx1"/>
                </a:solidFill>
              </a:rPr>
              <a:t>)</a:t>
            </a: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err="1">
                <a:solidFill>
                  <a:schemeClr val="tx1"/>
                </a:solidFill>
              </a:rPr>
              <a:t>CPython</a:t>
            </a:r>
            <a:r>
              <a:rPr lang="en-US" noProof="0" dirty="0">
                <a:solidFill>
                  <a:schemeClr val="tx1"/>
                </a:solidFill>
              </a:rPr>
              <a:t> interpreter</a:t>
            </a:r>
          </a:p>
          <a:p>
            <a:pPr algn="ctr"/>
            <a:r>
              <a:rPr lang="en-US" noProof="0" dirty="0">
                <a:solidFill>
                  <a:schemeClr val="tx1"/>
                </a:solidFill>
              </a:rPr>
              <a:t>(python)</a:t>
            </a: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en-US" sz="2400" noProof="0" dirty="0">
                <a:solidFill>
                  <a:schemeClr val="accent1">
                    <a:lumMod val="50000"/>
                  </a:schemeClr>
                </a:solidFill>
              </a:rPr>
              <a:t>execution</a:t>
            </a: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noProof="0" dirty="0"/>
              <a:t>Internally generates Assembly code</a:t>
            </a:r>
          </a:p>
          <a:p>
            <a:r>
              <a:rPr lang="en-US" sz="500" noProof="0" dirty="0">
                <a:latin typeface="Courier New" panose="02070309020205020404" pitchFamily="49" charset="0"/>
                <a:cs typeface="Courier New" panose="02070309020205020404" pitchFamily="49" charset="0"/>
              </a:rPr>
              <a:t>.L4:</a:t>
            </a: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movl</a:t>
            </a:r>
            <a:r>
              <a:rPr lang="en-US" sz="500" noProof="0" dirty="0">
                <a:latin typeface="Courier New" panose="02070309020205020404" pitchFamily="49" charset="0"/>
                <a:cs typeface="Courier New" panose="02070309020205020404" pitchFamily="49" charset="0"/>
              </a:rPr>
              <a:t>    -8(%</a:t>
            </a:r>
            <a:r>
              <a:rPr lang="en-US" sz="500" noProof="0" dirty="0" err="1">
                <a:latin typeface="Courier New" panose="02070309020205020404" pitchFamily="49" charset="0"/>
                <a:cs typeface="Courier New" panose="02070309020205020404" pitchFamily="49" charset="0"/>
              </a:rPr>
              <a:t>rbp</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eax</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addl</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eax</a:t>
            </a:r>
            <a:r>
              <a:rPr lang="en-US" sz="500" noProof="0" dirty="0">
                <a:latin typeface="Courier New" panose="02070309020205020404" pitchFamily="49" charset="0"/>
                <a:cs typeface="Courier New" panose="02070309020205020404" pitchFamily="49" charset="0"/>
              </a:rPr>
              <a:t>, -4(%</a:t>
            </a:r>
            <a:r>
              <a:rPr lang="en-US" sz="500" noProof="0" dirty="0" err="1">
                <a:latin typeface="Courier New" panose="02070309020205020404" pitchFamily="49" charset="0"/>
                <a:cs typeface="Courier New" panose="02070309020205020404" pitchFamily="49" charset="0"/>
              </a:rPr>
              <a:t>rbp</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addl</a:t>
            </a:r>
            <a:r>
              <a:rPr lang="en-US" sz="500" noProof="0" dirty="0">
                <a:latin typeface="Courier New" panose="02070309020205020404" pitchFamily="49" charset="0"/>
                <a:cs typeface="Courier New" panose="02070309020205020404" pitchFamily="49" charset="0"/>
              </a:rPr>
              <a:t>    $1, -8(%</a:t>
            </a:r>
            <a:r>
              <a:rPr lang="en-US" sz="500" noProof="0" dirty="0" err="1">
                <a:latin typeface="Courier New" panose="02070309020205020404" pitchFamily="49" charset="0"/>
                <a:cs typeface="Courier New" panose="02070309020205020404" pitchFamily="49" charset="0"/>
              </a:rPr>
              <a:t>rbp</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.L3:</a:t>
            </a: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movl</a:t>
            </a:r>
            <a:r>
              <a:rPr lang="en-US" sz="500" noProof="0" dirty="0">
                <a:latin typeface="Courier New" panose="02070309020205020404" pitchFamily="49" charset="0"/>
                <a:cs typeface="Courier New" panose="02070309020205020404" pitchFamily="49" charset="0"/>
              </a:rPr>
              <a:t>    -8(%</a:t>
            </a:r>
            <a:r>
              <a:rPr lang="en-US" sz="500" noProof="0" dirty="0" err="1">
                <a:latin typeface="Courier New" panose="02070309020205020404" pitchFamily="49" charset="0"/>
                <a:cs typeface="Courier New" panose="02070309020205020404" pitchFamily="49" charset="0"/>
              </a:rPr>
              <a:t>rbp</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eax</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cmpl</a:t>
            </a:r>
            <a:r>
              <a:rPr lang="en-US" sz="500" noProof="0" dirty="0">
                <a:latin typeface="Courier New" panose="02070309020205020404" pitchFamily="49" charset="0"/>
                <a:cs typeface="Courier New" panose="02070309020205020404" pitchFamily="49" charset="0"/>
              </a:rPr>
              <a:t>    -12(%</a:t>
            </a:r>
            <a:r>
              <a:rPr lang="en-US" sz="500" noProof="0" dirty="0" err="1">
                <a:latin typeface="Courier New" panose="02070309020205020404" pitchFamily="49" charset="0"/>
                <a:cs typeface="Courier New" panose="02070309020205020404" pitchFamily="49" charset="0"/>
              </a:rPr>
              <a:t>rbp</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eax</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jle</a:t>
            </a:r>
            <a:r>
              <a:rPr lang="en-US" sz="500" noProof="0" dirty="0">
                <a:latin typeface="Courier New" panose="02070309020205020404" pitchFamily="49" charset="0"/>
                <a:cs typeface="Courier New" panose="02070309020205020404" pitchFamily="49" charset="0"/>
              </a:rPr>
              <a:t>     .L4</a:t>
            </a: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movl</a:t>
            </a:r>
            <a:r>
              <a:rPr lang="en-US" sz="500" noProof="0" dirty="0">
                <a:latin typeface="Courier New" panose="02070309020205020404" pitchFamily="49" charset="0"/>
                <a:cs typeface="Courier New" panose="02070309020205020404" pitchFamily="49" charset="0"/>
              </a:rPr>
              <a:t>    -4(%</a:t>
            </a:r>
            <a:r>
              <a:rPr lang="en-US" sz="500" noProof="0" dirty="0" err="1">
                <a:latin typeface="Courier New" panose="02070309020205020404" pitchFamily="49" charset="0"/>
                <a:cs typeface="Courier New" panose="02070309020205020404" pitchFamily="49" charset="0"/>
              </a:rPr>
              <a:t>rbp</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edx</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movl</a:t>
            </a:r>
            <a:r>
              <a:rPr lang="en-US" sz="500" noProof="0" dirty="0">
                <a:latin typeface="Courier New" panose="02070309020205020404" pitchFamily="49" charset="0"/>
                <a:cs typeface="Courier New" panose="02070309020205020404" pitchFamily="49" charset="0"/>
              </a:rPr>
              <a:t>    -12(%</a:t>
            </a:r>
            <a:r>
              <a:rPr lang="en-US" sz="500" noProof="0" dirty="0" err="1">
                <a:latin typeface="Courier New" panose="02070309020205020404" pitchFamily="49" charset="0"/>
                <a:cs typeface="Courier New" panose="02070309020205020404" pitchFamily="49" charset="0"/>
              </a:rPr>
              <a:t>rbp</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eax</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movl</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edx</a:t>
            </a:r>
            <a:r>
              <a:rPr lang="en-US" sz="500" noProof="0" dirty="0">
                <a:latin typeface="Courier New" panose="02070309020205020404" pitchFamily="49" charset="0"/>
                <a:cs typeface="Courier New" panose="02070309020205020404" pitchFamily="49" charset="0"/>
              </a:rPr>
              <a:t>, %r8d</a:t>
            </a: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movl</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eax</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edx</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leaq</a:t>
            </a:r>
            <a:r>
              <a:rPr lang="en-US" sz="500" noProof="0" dirty="0">
                <a:latin typeface="Courier New" panose="02070309020205020404" pitchFamily="49" charset="0"/>
                <a:cs typeface="Courier New" panose="02070309020205020404" pitchFamily="49" charset="0"/>
              </a:rPr>
              <a:t>    .LC1(%rip), %</a:t>
            </a:r>
            <a:r>
              <a:rPr lang="en-US" sz="500" noProof="0" dirty="0" err="1">
                <a:latin typeface="Courier New" panose="02070309020205020404" pitchFamily="49" charset="0"/>
                <a:cs typeface="Courier New" panose="02070309020205020404" pitchFamily="49" charset="0"/>
              </a:rPr>
              <a:t>rcx</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call    </a:t>
            </a:r>
            <a:r>
              <a:rPr lang="en-US" sz="500" noProof="0" dirty="0" err="1">
                <a:latin typeface="Courier New" panose="02070309020205020404" pitchFamily="49" charset="0"/>
                <a:cs typeface="Courier New" panose="02070309020205020404" pitchFamily="49" charset="0"/>
              </a:rPr>
              <a:t>printf</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movl</a:t>
            </a:r>
            <a:r>
              <a:rPr lang="en-US" sz="500" noProof="0" dirty="0">
                <a:latin typeface="Courier New" panose="02070309020205020404" pitchFamily="49" charset="0"/>
                <a:cs typeface="Courier New" panose="02070309020205020404" pitchFamily="49" charset="0"/>
              </a:rPr>
              <a:t>    $0, %</a:t>
            </a:r>
            <a:r>
              <a:rPr lang="en-US" sz="500" noProof="0" dirty="0" err="1">
                <a:latin typeface="Courier New" panose="02070309020205020404" pitchFamily="49" charset="0"/>
                <a:cs typeface="Courier New" panose="02070309020205020404" pitchFamily="49" charset="0"/>
              </a:rPr>
              <a:t>eax</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addq</a:t>
            </a:r>
            <a:r>
              <a:rPr lang="en-US" sz="500" noProof="0" dirty="0">
                <a:latin typeface="Courier New" panose="02070309020205020404" pitchFamily="49" charset="0"/>
                <a:cs typeface="Courier New" panose="02070309020205020404" pitchFamily="49" charset="0"/>
              </a:rPr>
              <a:t>    $48, %</a:t>
            </a:r>
            <a:r>
              <a:rPr lang="en-US" sz="500" noProof="0" dirty="0" err="1">
                <a:latin typeface="Courier New" panose="02070309020205020404" pitchFamily="49" charset="0"/>
                <a:cs typeface="Courier New" panose="02070309020205020404" pitchFamily="49" charset="0"/>
              </a:rPr>
              <a:t>rsp</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popq</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rbp</a:t>
            </a:r>
            <a:endParaRPr lang="en-US" sz="500" noProof="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noProof="0" dirty="0"/>
              <a:t>Internally </a:t>
            </a:r>
            <a:r>
              <a:rPr lang="en-US" sz="1050" b="1" noProof="0" dirty="0" err="1"/>
              <a:t>CPython</a:t>
            </a:r>
            <a:r>
              <a:rPr lang="en-US" sz="1050" b="1" noProof="0" dirty="0"/>
              <a:t> generates bytecode</a:t>
            </a:r>
          </a:p>
          <a:p>
            <a:r>
              <a:rPr lang="en-US" sz="500" noProof="0" dirty="0">
                <a:latin typeface="Courier New" panose="02070309020205020404" pitchFamily="49" charset="0"/>
                <a:cs typeface="Courier New" panose="02070309020205020404" pitchFamily="49" charset="0"/>
              </a:rPr>
              <a:t> 0 LOAD_CONST      1 (0)</a:t>
            </a:r>
          </a:p>
          <a:p>
            <a:r>
              <a:rPr lang="en-US" sz="500" noProof="0" dirty="0">
                <a:latin typeface="Courier New" panose="02070309020205020404" pitchFamily="49" charset="0"/>
                <a:cs typeface="Courier New" panose="02070309020205020404" pitchFamily="49" charset="0"/>
              </a:rPr>
              <a:t> 2 STORE_FAST      1 (sum)</a:t>
            </a:r>
          </a:p>
          <a:p>
            <a:r>
              <a:rPr lang="en-US" sz="500" noProof="0" dirty="0">
                <a:latin typeface="Courier New" panose="02070309020205020404" pitchFamily="49" charset="0"/>
                <a:cs typeface="Courier New" panose="02070309020205020404" pitchFamily="49" charset="0"/>
              </a:rPr>
              <a:t> 4 SETUP_LOOP     30 (to 36)</a:t>
            </a:r>
          </a:p>
          <a:p>
            <a:r>
              <a:rPr lang="en-US" sz="500" noProof="0" dirty="0">
                <a:latin typeface="Courier New" panose="02070309020205020404" pitchFamily="49" charset="0"/>
                <a:cs typeface="Courier New" panose="02070309020205020404" pitchFamily="49" charset="0"/>
              </a:rPr>
              <a:t> 6 LOAD_GLOBAL     0 (range)</a:t>
            </a:r>
          </a:p>
          <a:p>
            <a:r>
              <a:rPr lang="en-US" sz="500" noProof="0" dirty="0">
                <a:latin typeface="Courier New" panose="02070309020205020404" pitchFamily="49" charset="0"/>
                <a:cs typeface="Courier New" panose="02070309020205020404" pitchFamily="49" charset="0"/>
              </a:rPr>
              <a:t> 8 LOAD_CONST      2 (1)</a:t>
            </a:r>
          </a:p>
          <a:p>
            <a:r>
              <a:rPr lang="en-US" sz="500" noProof="0" dirty="0">
                <a:latin typeface="Courier New" panose="02070309020205020404" pitchFamily="49" charset="0"/>
                <a:cs typeface="Courier New" panose="02070309020205020404" pitchFamily="49" charset="0"/>
              </a:rPr>
              <a:t>10 LOAD_FAST       0 (n)</a:t>
            </a:r>
          </a:p>
          <a:p>
            <a:r>
              <a:rPr lang="en-US" sz="500" noProof="0" dirty="0">
                <a:latin typeface="Courier New" panose="02070309020205020404" pitchFamily="49" charset="0"/>
                <a:cs typeface="Courier New" panose="02070309020205020404" pitchFamily="49" charset="0"/>
              </a:rPr>
              <a:t>12 LOAD_CONST      2 (1)</a:t>
            </a:r>
          </a:p>
          <a:p>
            <a:r>
              <a:rPr lang="en-US" sz="500" noProof="0" dirty="0">
                <a:latin typeface="Courier New" panose="02070309020205020404" pitchFamily="49" charset="0"/>
                <a:cs typeface="Courier New" panose="02070309020205020404" pitchFamily="49" charset="0"/>
              </a:rPr>
              <a:t>14 BINARY_ADD</a:t>
            </a:r>
          </a:p>
          <a:p>
            <a:r>
              <a:rPr lang="en-US" sz="500" noProof="0" dirty="0">
                <a:latin typeface="Courier New" panose="02070309020205020404" pitchFamily="49" charset="0"/>
                <a:cs typeface="Courier New" panose="02070309020205020404" pitchFamily="49" charset="0"/>
              </a:rPr>
              <a:t>16 CALL_FUNCTIO    2</a:t>
            </a:r>
          </a:p>
          <a:p>
            <a:r>
              <a:rPr lang="en-US" sz="500" noProof="0" dirty="0">
                <a:latin typeface="Courier New" panose="02070309020205020404" pitchFamily="49" charset="0"/>
                <a:cs typeface="Courier New" panose="02070309020205020404" pitchFamily="49" charset="0"/>
              </a:rPr>
              <a:t>18 GET_ITER</a:t>
            </a:r>
          </a:p>
          <a:p>
            <a:r>
              <a:rPr lang="en-US" sz="500" noProof="0" dirty="0">
                <a:latin typeface="Courier New" panose="02070309020205020404" pitchFamily="49" charset="0"/>
                <a:cs typeface="Courier New" panose="02070309020205020404" pitchFamily="49" charset="0"/>
              </a:rPr>
              <a:t>20 FOR_ITER       12 (to 34)</a:t>
            </a:r>
          </a:p>
          <a:p>
            <a:r>
              <a:rPr lang="en-US" sz="500" noProof="0" dirty="0">
                <a:latin typeface="Courier New" panose="02070309020205020404" pitchFamily="49" charset="0"/>
                <a:cs typeface="Courier New" panose="02070309020205020404" pitchFamily="49" charset="0"/>
              </a:rPr>
              <a:t>22 STORE_FAST      2 (i)</a:t>
            </a:r>
          </a:p>
          <a:p>
            <a:r>
              <a:rPr lang="en-US" sz="500" noProof="0" dirty="0">
                <a:latin typeface="Courier New" panose="02070309020205020404" pitchFamily="49" charset="0"/>
                <a:cs typeface="Courier New" panose="02070309020205020404" pitchFamily="49" charset="0"/>
              </a:rPr>
              <a:t>24 LOAD_FAST       1 (sum)</a:t>
            </a:r>
          </a:p>
          <a:p>
            <a:r>
              <a:rPr lang="en-US" sz="500" noProof="0" dirty="0">
                <a:latin typeface="Courier New" panose="02070309020205020404" pitchFamily="49" charset="0"/>
                <a:cs typeface="Courier New" panose="02070309020205020404" pitchFamily="49" charset="0"/>
              </a:rPr>
              <a:t>26 LOAD_FAST       2 (i)</a:t>
            </a:r>
          </a:p>
          <a:p>
            <a:r>
              <a:rPr lang="en-US" sz="500" noProof="0" dirty="0">
                <a:latin typeface="Courier New" panose="02070309020205020404" pitchFamily="49" charset="0"/>
                <a:cs typeface="Courier New" panose="02070309020205020404" pitchFamily="49" charset="0"/>
              </a:rPr>
              <a:t>28 INPLACE_ADD</a:t>
            </a:r>
          </a:p>
          <a:p>
            <a:r>
              <a:rPr lang="en-US" sz="500" noProof="0" dirty="0">
                <a:latin typeface="Courier New" panose="02070309020205020404" pitchFamily="49" charset="0"/>
                <a:cs typeface="Courier New" panose="02070309020205020404" pitchFamily="49" charset="0"/>
              </a:rPr>
              <a:t>30 STORE_FAST      1 (sum)</a:t>
            </a:r>
          </a:p>
          <a:p>
            <a:r>
              <a:rPr lang="en-US" sz="500" noProof="0" dirty="0">
                <a:latin typeface="Courier New" panose="02070309020205020404" pitchFamily="49" charset="0"/>
                <a:cs typeface="Courier New" panose="02070309020205020404" pitchFamily="49" charset="0"/>
              </a:rPr>
              <a:t>32 JUMP_ABSOLUT   20</a:t>
            </a:r>
          </a:p>
          <a:p>
            <a:r>
              <a:rPr lang="en-US" sz="500" noProof="0" dirty="0">
                <a:latin typeface="Courier New" panose="02070309020205020404" pitchFamily="49" charset="0"/>
                <a:cs typeface="Courier New" panose="02070309020205020404" pitchFamily="49" charset="0"/>
              </a:rPr>
              <a:t>34 POP_BLOCK</a:t>
            </a:r>
          </a:p>
          <a:p>
            <a:r>
              <a:rPr lang="en-US" sz="500" noProof="0" dirty="0">
                <a:latin typeface="Courier New" panose="02070309020205020404" pitchFamily="49" charset="0"/>
                <a:cs typeface="Courier New" panose="02070309020205020404" pitchFamily="49" charset="0"/>
              </a:rPr>
              <a:t>36 LOAD_FAST       1 (sum)</a:t>
            </a:r>
          </a:p>
          <a:p>
            <a:r>
              <a:rPr lang="en-US" sz="500" noProof="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noProof="0"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0" dirty="0"/>
              <a:t>Short concise code</a:t>
            </a:r>
          </a:p>
          <a:p>
            <a:r>
              <a:rPr lang="en-US" noProof="0" dirty="0"/>
              <a:t>Index out of range exceptions</a:t>
            </a:r>
          </a:p>
          <a:p>
            <a:r>
              <a:rPr lang="en-US" noProof="0" dirty="0"/>
              <a:t>Elegant for-each loop</a:t>
            </a:r>
          </a:p>
          <a:p>
            <a:r>
              <a:rPr lang="en-US" noProof="0" dirty="0"/>
              <a:t>Python hopefully better error messages than C++</a:t>
            </a:r>
          </a:p>
          <a:p>
            <a:r>
              <a:rPr lang="en-US" noProof="0" dirty="0"/>
              <a:t>Garbage collection is done automatically</a:t>
            </a:r>
          </a:p>
          <a:p>
            <a:r>
              <a:rPr lang="en-US" b="1" noProof="0" dirty="0"/>
              <a:t>Exact integer arithmetic (no overflows)</a:t>
            </a:r>
          </a:p>
          <a:p>
            <a:r>
              <a:rPr lang="en-US" b="1" noProof="0" dirty="0"/>
              <a:t>Can delegate number crunching to C, C++, ...</a:t>
            </a:r>
          </a:p>
          <a:p>
            <a:pPr marL="0" indent="0">
              <a:buNone/>
            </a:pPr>
            <a:endParaRPr lang="en-US" noProof="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en-US" noProof="0" dirty="0"/>
              <a:t>This course</a:t>
            </a:r>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en-US" b="1" noProof="0" dirty="0"/>
                <a:t>(Scientific) </a:t>
              </a:r>
              <a:br>
                <a:rPr lang="en-US" b="1" noProof="0" dirty="0"/>
              </a:br>
              <a:r>
                <a:rPr lang="en-US" b="1" noProof="0" dirty="0"/>
                <a:t>Applications</a:t>
              </a:r>
            </a:p>
          </p:txBody>
        </p:sp>
        <p:grpSp>
          <p:nvGrpSpPr>
            <p:cNvPr id="41" name="Group 40"/>
            <p:cNvGrpSpPr/>
            <p:nvPr/>
          </p:nvGrpSpPr>
          <p:grpSpPr>
            <a:xfrm>
              <a:off x="4821342" y="1912285"/>
              <a:ext cx="5221706" cy="2118107"/>
              <a:chOff x="4324724" y="1770393"/>
              <a:chExt cx="5221706" cy="2118107"/>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p:cNvSpPr txBox="1"/>
              <p:nvPr/>
            </p:nvSpPr>
            <p:spPr>
              <a:xfrm>
                <a:off x="6330155" y="2115724"/>
                <a:ext cx="1863110" cy="369332"/>
              </a:xfrm>
              <a:prstGeom prst="rect">
                <a:avLst/>
              </a:prstGeom>
              <a:noFill/>
            </p:spPr>
            <p:txBody>
              <a:bodyPr wrap="square" rtlCol="0">
                <a:spAutoFit/>
              </a:bodyPr>
              <a:lstStyle/>
              <a:p>
                <a:r>
                  <a:rPr lang="en-US" noProof="0" dirty="0"/>
                  <a:t>Visualization</a:t>
                </a:r>
              </a:p>
            </p:txBody>
          </p:sp>
          <p:sp>
            <p:nvSpPr>
              <p:cNvPr id="17" name="TextBox 16"/>
              <p:cNvSpPr txBox="1"/>
              <p:nvPr/>
            </p:nvSpPr>
            <p:spPr>
              <a:xfrm>
                <a:off x="7682177" y="2344232"/>
                <a:ext cx="1863110" cy="369332"/>
              </a:xfrm>
              <a:prstGeom prst="rect">
                <a:avLst/>
              </a:prstGeom>
              <a:noFill/>
            </p:spPr>
            <p:txBody>
              <a:bodyPr wrap="square" rtlCol="0">
                <a:spAutoFit/>
              </a:bodyPr>
              <a:lstStyle/>
              <a:p>
                <a:r>
                  <a:rPr lang="en-US" noProof="0" dirty="0"/>
                  <a:t>GPS tracking</a:t>
                </a:r>
              </a:p>
            </p:txBody>
          </p:sp>
          <p:sp>
            <p:nvSpPr>
              <p:cNvPr id="18" name="TextBox 17"/>
              <p:cNvSpPr txBox="1"/>
              <p:nvPr/>
            </p:nvSpPr>
            <p:spPr>
              <a:xfrm>
                <a:off x="7534645" y="2788894"/>
                <a:ext cx="1863110" cy="369332"/>
              </a:xfrm>
              <a:prstGeom prst="rect">
                <a:avLst/>
              </a:prstGeom>
              <a:noFill/>
            </p:spPr>
            <p:txBody>
              <a:bodyPr wrap="square" rtlCol="0">
                <a:spAutoFit/>
              </a:bodyPr>
              <a:lstStyle/>
              <a:p>
                <a:r>
                  <a:rPr lang="en-US" noProof="0" dirty="0"/>
                  <a:t>Optimization</a:t>
                </a:r>
              </a:p>
            </p:txBody>
          </p:sp>
          <p:sp>
            <p:nvSpPr>
              <p:cNvPr id="23" name="TextBox 22">
                <a:extLst>
                  <a:ext uri="{FF2B5EF4-FFF2-40B4-BE49-F238E27FC236}">
                    <a16:creationId xmlns:a16="http://schemas.microsoft.com/office/drawing/2014/main" id="{7F7C3F01-8C29-A488-9B2F-57170A8DDF16}"/>
                  </a:ext>
                </a:extLst>
              </p:cNvPr>
              <p:cNvSpPr txBox="1"/>
              <p:nvPr/>
            </p:nvSpPr>
            <p:spPr>
              <a:xfrm>
                <a:off x="7091852" y="1770393"/>
                <a:ext cx="1863110" cy="369332"/>
              </a:xfrm>
              <a:prstGeom prst="rect">
                <a:avLst/>
              </a:prstGeom>
              <a:noFill/>
            </p:spPr>
            <p:txBody>
              <a:bodyPr wrap="square" rtlCol="0">
                <a:spAutoFit/>
              </a:bodyPr>
              <a:lstStyle/>
              <a:p>
                <a:r>
                  <a:rPr lang="en-US" noProof="0" dirty="0"/>
                  <a:t>Machine learning</a:t>
                </a:r>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TextBox 7"/>
            <p:cNvSpPr txBox="1"/>
            <p:nvPr/>
          </p:nvSpPr>
          <p:spPr>
            <a:xfrm>
              <a:off x="894823" y="1116573"/>
              <a:ext cx="2554707" cy="369332"/>
            </a:xfrm>
            <a:prstGeom prst="rect">
              <a:avLst/>
            </a:prstGeom>
            <a:noFill/>
          </p:spPr>
          <p:txBody>
            <a:bodyPr wrap="square" rtlCol="0">
              <a:spAutoFit/>
            </a:bodyPr>
            <a:lstStyle/>
            <a:p>
              <a:r>
                <a:rPr lang="en-US" b="1" noProof="0"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en-US" b="1" noProof="0"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en-US" b="1" noProof="0"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en-US" b="1" noProof="0"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en-US" noProof="0" dirty="0"/>
                <a:t>Haskell</a:t>
              </a:r>
            </a:p>
          </p:txBody>
        </p:sp>
        <p:sp>
          <p:nvSpPr>
            <p:cNvPr id="13" name="TextBox 12"/>
            <p:cNvSpPr txBox="1"/>
            <p:nvPr/>
          </p:nvSpPr>
          <p:spPr>
            <a:xfrm>
              <a:off x="3574320" y="1980876"/>
              <a:ext cx="1159542" cy="369332"/>
            </a:xfrm>
            <a:prstGeom prst="rect">
              <a:avLst/>
            </a:prstGeom>
            <a:noFill/>
          </p:spPr>
          <p:txBody>
            <a:bodyPr wrap="square" rtlCol="0">
              <a:spAutoFit/>
            </a:bodyPr>
            <a:lstStyle/>
            <a:p>
              <a:r>
                <a:rPr lang="en-US" noProof="0"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en-US" noProof="0"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en-US" noProof="0" dirty="0" err="1"/>
                <a:t>MatLab</a:t>
              </a:r>
              <a:endParaRPr lang="en-US" noProof="0" dirty="0"/>
            </a:p>
          </p:txBody>
        </p:sp>
        <p:sp>
          <p:nvSpPr>
            <p:cNvPr id="24" name="TextBox 23">
              <a:extLst>
                <a:ext uri="{FF2B5EF4-FFF2-40B4-BE49-F238E27FC236}">
                  <a16:creationId xmlns:a16="http://schemas.microsoft.com/office/drawing/2014/main" id="{445006EA-E819-1F1B-4F5F-BB768AD7D627}"/>
                </a:ext>
              </a:extLst>
            </p:cNvPr>
            <p:cNvSpPr txBox="1"/>
            <p:nvPr/>
          </p:nvSpPr>
          <p:spPr>
            <a:xfrm>
              <a:off x="3043078" y="1607175"/>
              <a:ext cx="914400" cy="369332"/>
            </a:xfrm>
            <a:prstGeom prst="rect">
              <a:avLst/>
            </a:prstGeom>
            <a:noFill/>
          </p:spPr>
          <p:txBody>
            <a:bodyPr wrap="square" rtlCol="0">
              <a:spAutoFit/>
            </a:bodyPr>
            <a:lstStyle/>
            <a:p>
              <a:r>
                <a:rPr lang="en-US" noProof="0" dirty="0"/>
                <a:t>Rust</a:t>
              </a:r>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en-US" b="1" noProof="0"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en-US" noProof="0" dirty="0"/>
                <a:t>Algorithms and Data Structures</a:t>
              </a:r>
            </a:p>
          </p:txBody>
        </p:sp>
        <p:sp>
          <p:nvSpPr>
            <p:cNvPr id="26" name="TextBox 25"/>
            <p:cNvSpPr txBox="1"/>
            <p:nvPr/>
          </p:nvSpPr>
          <p:spPr>
            <a:xfrm>
              <a:off x="6361572" y="4673936"/>
              <a:ext cx="3268038" cy="369332"/>
            </a:xfrm>
            <a:prstGeom prst="rect">
              <a:avLst/>
            </a:prstGeom>
            <a:noFill/>
          </p:spPr>
          <p:txBody>
            <a:bodyPr wrap="square" rtlCol="0">
              <a:spAutoFit/>
            </a:bodyPr>
            <a:lstStyle/>
            <a:p>
              <a:r>
                <a:rPr lang="en-US" noProof="0" dirty="0"/>
                <a:t>Computability and Logic</a:t>
              </a:r>
            </a:p>
          </p:txBody>
        </p:sp>
        <p:sp>
          <p:nvSpPr>
            <p:cNvPr id="31" name="TextBox 30"/>
            <p:cNvSpPr txBox="1"/>
            <p:nvPr/>
          </p:nvSpPr>
          <p:spPr>
            <a:xfrm>
              <a:off x="6979713" y="5212638"/>
              <a:ext cx="3268038" cy="369332"/>
            </a:xfrm>
            <a:prstGeom prst="rect">
              <a:avLst/>
            </a:prstGeom>
            <a:noFill/>
          </p:spPr>
          <p:txBody>
            <a:bodyPr wrap="square" rtlCol="0">
              <a:spAutoFit/>
            </a:bodyPr>
            <a:lstStyle/>
            <a:p>
              <a:r>
                <a:rPr lang="en-US" noProof="0"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en-US" noProof="0" dirty="0"/>
                <a:t>Compilation</a:t>
              </a:r>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en-US" b="1" noProof="0" dirty="0"/>
                  <a:t>Programming modules/packages/libraries...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en-US" noProof="0" dirty="0"/>
                  <a:t>NumPy</a:t>
                </a:r>
              </a:p>
            </p:txBody>
          </p:sp>
          <p:sp>
            <p:nvSpPr>
              <p:cNvPr id="33" name="TextBox 32"/>
              <p:cNvSpPr txBox="1"/>
              <p:nvPr/>
            </p:nvSpPr>
            <p:spPr>
              <a:xfrm>
                <a:off x="1990270" y="4885862"/>
                <a:ext cx="1320334" cy="369332"/>
              </a:xfrm>
              <a:prstGeom prst="rect">
                <a:avLst/>
              </a:prstGeom>
              <a:noFill/>
            </p:spPr>
            <p:txBody>
              <a:bodyPr wrap="square" rtlCol="0">
                <a:spAutoFit/>
              </a:bodyPr>
              <a:lstStyle/>
              <a:p>
                <a:r>
                  <a:rPr lang="en-US" noProof="0" dirty="0"/>
                  <a:t>SciPy</a:t>
                </a:r>
              </a:p>
            </p:txBody>
          </p:sp>
          <p:sp>
            <p:nvSpPr>
              <p:cNvPr id="35" name="TextBox 34"/>
              <p:cNvSpPr txBox="1"/>
              <p:nvPr/>
            </p:nvSpPr>
            <p:spPr>
              <a:xfrm>
                <a:off x="2670581" y="4644973"/>
                <a:ext cx="1586714" cy="369332"/>
              </a:xfrm>
              <a:prstGeom prst="rect">
                <a:avLst/>
              </a:prstGeom>
              <a:noFill/>
            </p:spPr>
            <p:txBody>
              <a:bodyPr wrap="square" rtlCol="0">
                <a:spAutoFit/>
              </a:bodyPr>
              <a:lstStyle/>
              <a:p>
                <a:r>
                  <a:rPr lang="en-US" noProof="0" dirty="0" err="1"/>
                  <a:t>BeautifulSoup</a:t>
                </a:r>
                <a:endParaRPr lang="en-US" noProof="0"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noProof="0" dirty="0"/>
                  <a:t>matplotlib</a:t>
                </a:r>
              </a:p>
            </p:txBody>
          </p:sp>
          <p:sp>
            <p:nvSpPr>
              <p:cNvPr id="38" name="Rectangle 37"/>
              <p:cNvSpPr/>
              <p:nvPr/>
            </p:nvSpPr>
            <p:spPr>
              <a:xfrm>
                <a:off x="2688105" y="3616185"/>
                <a:ext cx="910121" cy="369332"/>
              </a:xfrm>
              <a:prstGeom prst="rect">
                <a:avLst/>
              </a:prstGeom>
            </p:spPr>
            <p:txBody>
              <a:bodyPr wrap="none">
                <a:spAutoFit/>
              </a:bodyPr>
              <a:lstStyle/>
              <a:p>
                <a:r>
                  <a:rPr lang="en-US" noProof="0" dirty="0" err="1"/>
                  <a:t>IPython</a:t>
                </a:r>
                <a:endParaRPr lang="en-US" noProof="0" dirty="0"/>
              </a:p>
            </p:txBody>
          </p:sp>
          <p:sp>
            <p:nvSpPr>
              <p:cNvPr id="39" name="Rectangle 38"/>
              <p:cNvSpPr/>
              <p:nvPr/>
            </p:nvSpPr>
            <p:spPr>
              <a:xfrm>
                <a:off x="3285070" y="4304900"/>
                <a:ext cx="876266" cy="369332"/>
              </a:xfrm>
              <a:prstGeom prst="rect">
                <a:avLst/>
              </a:prstGeom>
            </p:spPr>
            <p:txBody>
              <a:bodyPr wrap="none">
                <a:spAutoFit/>
              </a:bodyPr>
              <a:lstStyle/>
              <a:p>
                <a:r>
                  <a:rPr lang="en-US" noProof="0" dirty="0" err="1"/>
                  <a:t>Jupyter</a:t>
                </a:r>
                <a:endParaRPr lang="en-US" noProof="0"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en-US" noProof="0" dirty="0"/>
                <a:t>Django</a:t>
              </a:r>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en-US" sz="3600" noProof="0" dirty="0">
                <a:solidFill>
                  <a:schemeClr val="accent1">
                    <a:lumMod val="50000"/>
                  </a:schemeClr>
                </a:solidFill>
              </a:rPr>
              <a:t>Python</a:t>
            </a: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en-US" noProof="0" dirty="0"/>
              <a:t>Course overview</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52535802"/>
              </p:ext>
            </p:extLst>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noProof="0" dirty="0">
                          <a:solidFill>
                            <a:srgbClr val="00B050"/>
                          </a:solidFill>
                        </a:rPr>
                        <a:t>1. Introduction to Python</a:t>
                      </a:r>
                    </a:p>
                  </a:txBody>
                  <a:tcPr/>
                </a:tc>
                <a:tc>
                  <a:txBody>
                    <a:bodyPr/>
                    <a:lstStyle/>
                    <a:p>
                      <a:r>
                        <a:rPr lang="en-US" sz="2200" b="1" noProof="0" dirty="0">
                          <a:solidFill>
                            <a:srgbClr val="00B050"/>
                          </a:solidFill>
                        </a:rPr>
                        <a:t>10. Functions as objects</a:t>
                      </a:r>
                    </a:p>
                  </a:txBody>
                  <a:tcPr/>
                </a:tc>
                <a:tc>
                  <a:txBody>
                    <a:bodyPr/>
                    <a:lstStyle/>
                    <a:p>
                      <a:r>
                        <a:rPr lang="en-US" sz="2200" b="1" noProof="0" dirty="0">
                          <a:solidFill>
                            <a:schemeClr val="accent1">
                              <a:lumMod val="50000"/>
                            </a:schemeClr>
                          </a:solidFill>
                        </a:rPr>
                        <a:t>19. 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noProof="0" dirty="0">
                          <a:solidFill>
                            <a:srgbClr val="00B050"/>
                          </a:solidFill>
                        </a:rPr>
                        <a:t>2. Python basics / if</a:t>
                      </a:r>
                    </a:p>
                  </a:txBody>
                  <a:tcPr/>
                </a:tc>
                <a:tc>
                  <a:txBody>
                    <a:bodyPr/>
                    <a:lstStyle/>
                    <a:p>
                      <a:r>
                        <a:rPr lang="en-US" sz="2200" b="1" noProof="0" dirty="0">
                          <a:solidFill>
                            <a:srgbClr val="00B050"/>
                          </a:solidFill>
                        </a:rPr>
                        <a:t>11. Object oriented programming</a:t>
                      </a:r>
                    </a:p>
                  </a:txBody>
                  <a:tcPr/>
                </a:tc>
                <a:tc>
                  <a:txBody>
                    <a:bodyPr/>
                    <a:lstStyle/>
                    <a:p>
                      <a:r>
                        <a:rPr lang="en-US" sz="2200" b="1" noProof="0" dirty="0">
                          <a:solidFill>
                            <a:srgbClr val="C00000"/>
                          </a:solidFill>
                        </a:rPr>
                        <a:t>20. Generators, </a:t>
                      </a:r>
                      <a:r>
                        <a:rPr lang="en-US" sz="2200" b="1" noProof="0" dirty="0">
                          <a:solidFill>
                            <a:srgbClr val="00B050"/>
                          </a:solidFill>
                        </a:rPr>
                        <a:t>iterators, </a:t>
                      </a:r>
                      <a:r>
                        <a:rPr lang="en-US" sz="2200" b="1" noProof="0"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noProof="0" dirty="0">
                          <a:solidFill>
                            <a:srgbClr val="00B050"/>
                          </a:solidFill>
                        </a:rPr>
                        <a:t>3. Basic operations</a:t>
                      </a:r>
                    </a:p>
                  </a:txBody>
                  <a:tcPr/>
                </a:tc>
                <a:tc>
                  <a:txBody>
                    <a:bodyPr/>
                    <a:lstStyle/>
                    <a:p>
                      <a:r>
                        <a:rPr lang="en-US" sz="2200" b="1" noProof="0" dirty="0">
                          <a:solidFill>
                            <a:srgbClr val="00B050"/>
                          </a:solidFill>
                        </a:rPr>
                        <a:t>12.</a:t>
                      </a:r>
                      <a:r>
                        <a:rPr lang="en-US" sz="2200" b="1" baseline="0" noProof="0" dirty="0">
                          <a:solidFill>
                            <a:srgbClr val="00B050"/>
                          </a:solidFill>
                        </a:rPr>
                        <a:t> </a:t>
                      </a:r>
                      <a:r>
                        <a:rPr lang="en-US" sz="2200" b="1" noProof="0" dirty="0">
                          <a:solidFill>
                            <a:srgbClr val="00B050"/>
                          </a:solidFill>
                        </a:rPr>
                        <a:t>Class hierarchies</a:t>
                      </a:r>
                    </a:p>
                  </a:txBody>
                  <a:tcPr/>
                </a:tc>
                <a:tc>
                  <a:txBody>
                    <a:bodyPr/>
                    <a:lstStyle/>
                    <a:p>
                      <a:r>
                        <a:rPr lang="en-US" sz="2200" b="1" noProof="0" dirty="0">
                          <a:solidFill>
                            <a:srgbClr val="C00000"/>
                          </a:solidFill>
                        </a:rPr>
                        <a:t>21. 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noProof="0" dirty="0">
                          <a:solidFill>
                            <a:srgbClr val="00B050"/>
                          </a:solidFill>
                        </a:rPr>
                        <a:t>4. Lists / while / for</a:t>
                      </a:r>
                    </a:p>
                  </a:txBody>
                  <a:tcPr/>
                </a:tc>
                <a:tc>
                  <a:txBody>
                    <a:bodyPr/>
                    <a:lstStyle/>
                    <a:p>
                      <a:r>
                        <a:rPr lang="en-US" sz="2200" b="1" noProof="0" dirty="0">
                          <a:solidFill>
                            <a:srgbClr val="00B050"/>
                          </a:solidFill>
                        </a:rPr>
                        <a:t>13. Exceptions and files</a:t>
                      </a:r>
                    </a:p>
                  </a:txBody>
                  <a:tcPr/>
                </a:tc>
                <a:tc>
                  <a:txBody>
                    <a:bodyPr/>
                    <a:lstStyle/>
                    <a:p>
                      <a:r>
                        <a:rPr lang="en-US" sz="2200" b="1" noProof="0" dirty="0">
                          <a:solidFill>
                            <a:schemeClr val="accent1">
                              <a:lumMod val="50000"/>
                            </a:schemeClr>
                          </a:solidFill>
                        </a:rPr>
                        <a:t>22. 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noProof="0" dirty="0">
                          <a:solidFill>
                            <a:srgbClr val="C00000"/>
                          </a:solidFill>
                        </a:rPr>
                        <a:t>5. Tuples</a:t>
                      </a:r>
                      <a:r>
                        <a:rPr lang="en-US" sz="2200" b="1" baseline="0" noProof="0" dirty="0">
                          <a:solidFill>
                            <a:srgbClr val="C00000"/>
                          </a:solidFill>
                        </a:rPr>
                        <a:t> / comprehensions</a:t>
                      </a:r>
                      <a:endParaRPr lang="en-US" sz="2200" b="1" noProof="0" dirty="0">
                        <a:solidFill>
                          <a:srgbClr val="C00000"/>
                        </a:solidFill>
                      </a:endParaRPr>
                    </a:p>
                  </a:txBody>
                  <a:tcPr/>
                </a:tc>
                <a:tc>
                  <a:txBody>
                    <a:bodyPr/>
                    <a:lstStyle/>
                    <a:p>
                      <a:r>
                        <a:rPr lang="en-US" sz="2200" b="1" noProof="0" dirty="0">
                          <a:solidFill>
                            <a:srgbClr val="00B050"/>
                          </a:solidFill>
                        </a:rPr>
                        <a:t>14. Doc, testing,</a:t>
                      </a:r>
                      <a:r>
                        <a:rPr lang="en-US" sz="2200" b="1" baseline="0" noProof="0" dirty="0">
                          <a:solidFill>
                            <a:srgbClr val="00B050"/>
                          </a:solidFill>
                        </a:rPr>
                        <a:t> </a:t>
                      </a:r>
                      <a:r>
                        <a:rPr lang="en-US" sz="2200" b="1" noProof="0" dirty="0">
                          <a:solidFill>
                            <a:srgbClr val="00B050"/>
                          </a:solidFill>
                        </a:rPr>
                        <a:t>debugging</a:t>
                      </a:r>
                    </a:p>
                  </a:txBody>
                  <a:tcPr/>
                </a:tc>
                <a:tc>
                  <a:txBody>
                    <a:bodyPr/>
                    <a:lstStyle/>
                    <a:p>
                      <a:r>
                        <a:rPr lang="en-US" sz="2200" b="1" noProof="0" dirty="0">
                          <a:solidFill>
                            <a:schemeClr val="accent1">
                              <a:lumMod val="50000"/>
                            </a:schemeClr>
                          </a:solidFill>
                        </a:rPr>
                        <a:t>23. 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noProof="0" dirty="0">
                          <a:solidFill>
                            <a:srgbClr val="00B050"/>
                          </a:solidFill>
                        </a:rPr>
                        <a:t>6. Dictionaries and sets</a:t>
                      </a:r>
                    </a:p>
                  </a:txBody>
                  <a:tcPr/>
                </a:tc>
                <a:tc>
                  <a:txBody>
                    <a:bodyPr/>
                    <a:lstStyle/>
                    <a:p>
                      <a:r>
                        <a:rPr lang="en-US" sz="2200" b="1" noProof="0" dirty="0">
                          <a:solidFill>
                            <a:srgbClr val="C00000"/>
                          </a:solidFill>
                        </a:rPr>
                        <a:t>15. Decorators</a:t>
                      </a:r>
                    </a:p>
                  </a:txBody>
                  <a:tcPr/>
                </a:tc>
                <a:tc>
                  <a:txBody>
                    <a:bodyPr/>
                    <a:lstStyle/>
                    <a:p>
                      <a:r>
                        <a:rPr lang="en-US" sz="2200" b="1" noProof="0" dirty="0">
                          <a:solidFill>
                            <a:schemeClr val="accent1">
                              <a:lumMod val="50000"/>
                            </a:schemeClr>
                          </a:solidFill>
                        </a:rPr>
                        <a:t>24. 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noProof="0" dirty="0">
                          <a:solidFill>
                            <a:srgbClr val="00B050"/>
                          </a:solidFill>
                        </a:rPr>
                        <a:t>7. Functions</a:t>
                      </a:r>
                    </a:p>
                  </a:txBody>
                  <a:tcPr/>
                </a:tc>
                <a:tc>
                  <a:txBody>
                    <a:bodyPr/>
                    <a:lstStyle/>
                    <a:p>
                      <a:r>
                        <a:rPr lang="en-US" sz="2200" b="1" noProof="0" dirty="0">
                          <a:solidFill>
                            <a:schemeClr val="accent1">
                              <a:lumMod val="50000"/>
                            </a:schemeClr>
                          </a:solidFill>
                        </a:rPr>
                        <a:t>16. Dynamic programming</a:t>
                      </a:r>
                    </a:p>
                  </a:txBody>
                  <a:tcPr/>
                </a:tc>
                <a:tc>
                  <a:txBody>
                    <a:bodyPr/>
                    <a:lstStyle/>
                    <a:p>
                      <a:r>
                        <a:rPr lang="en-US" sz="2200" b="1" noProof="0" dirty="0">
                          <a:solidFill>
                            <a:schemeClr val="accent1">
                              <a:lumMod val="50000"/>
                            </a:schemeClr>
                          </a:solidFill>
                        </a:rPr>
                        <a:t>25. 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noProof="0" dirty="0">
                          <a:solidFill>
                            <a:srgbClr val="00B050"/>
                          </a:solidFill>
                        </a:rPr>
                        <a:t>8. Recursion</a:t>
                      </a:r>
                    </a:p>
                  </a:txBody>
                  <a:tcPr/>
                </a:tc>
                <a:tc>
                  <a:txBody>
                    <a:bodyPr/>
                    <a:lstStyle/>
                    <a:p>
                      <a:r>
                        <a:rPr lang="en-US" sz="2200" b="1" noProof="0" dirty="0">
                          <a:solidFill>
                            <a:schemeClr val="accent1">
                              <a:lumMod val="50000"/>
                            </a:schemeClr>
                          </a:solidFill>
                        </a:rPr>
                        <a:t>17. Visualization and optimization</a:t>
                      </a:r>
                    </a:p>
                  </a:txBody>
                  <a:tcPr/>
                </a:tc>
                <a:tc>
                  <a:txBody>
                    <a:bodyPr/>
                    <a:lstStyle/>
                    <a:p>
                      <a:r>
                        <a:rPr lang="en-US" sz="2200" b="1" noProof="0" dirty="0">
                          <a:solidFill>
                            <a:srgbClr val="C00000"/>
                          </a:solidFill>
                        </a:rPr>
                        <a:t>26. Java vs Python</a:t>
                      </a:r>
                    </a:p>
                  </a:txBody>
                  <a:tcPr/>
                </a:tc>
                <a:extLst>
                  <a:ext uri="{0D108BD9-81ED-4DB2-BD59-A6C34878D82A}">
                    <a16:rowId xmlns:a16="http://schemas.microsoft.com/office/drawing/2014/main" val="2359358300"/>
                  </a:ext>
                </a:extLst>
              </a:tr>
              <a:tr h="370840">
                <a:tc>
                  <a:txBody>
                    <a:bodyPr/>
                    <a:lstStyle/>
                    <a:p>
                      <a:r>
                        <a:rPr lang="en-US" sz="2200" b="1" noProof="0" dirty="0">
                          <a:solidFill>
                            <a:srgbClr val="00B050"/>
                          </a:solidFill>
                        </a:rPr>
                        <a:t>9.</a:t>
                      </a:r>
                      <a:r>
                        <a:rPr lang="en-US" sz="2200" b="1" baseline="0" noProof="0" dirty="0">
                          <a:solidFill>
                            <a:srgbClr val="00B050"/>
                          </a:solidFill>
                        </a:rPr>
                        <a:t> </a:t>
                      </a:r>
                      <a:r>
                        <a:rPr lang="en-US" sz="2200" b="1" noProof="0" dirty="0">
                          <a:solidFill>
                            <a:srgbClr val="00B050"/>
                          </a:solidFill>
                        </a:rPr>
                        <a:t>Recursion</a:t>
                      </a:r>
                      <a:r>
                        <a:rPr lang="en-US" sz="2200" b="1" baseline="0" noProof="0" dirty="0">
                          <a:solidFill>
                            <a:srgbClr val="00B050"/>
                          </a:solidFill>
                        </a:rPr>
                        <a:t> and Iteration</a:t>
                      </a:r>
                      <a:endParaRPr lang="en-US" sz="2200" b="1" noProof="0" dirty="0">
                        <a:solidFill>
                          <a:srgbClr val="00B050"/>
                        </a:solidFill>
                      </a:endParaRPr>
                    </a:p>
                  </a:txBody>
                  <a:tcPr/>
                </a:tc>
                <a:tc>
                  <a:txBody>
                    <a:bodyPr/>
                    <a:lstStyle/>
                    <a:p>
                      <a:r>
                        <a:rPr lang="en-US" sz="2200" b="1" noProof="0" dirty="0">
                          <a:solidFill>
                            <a:schemeClr val="accent1">
                              <a:lumMod val="50000"/>
                            </a:schemeClr>
                          </a:solidFill>
                        </a:rPr>
                        <a:t>18. Multi-dimensional data</a:t>
                      </a:r>
                    </a:p>
                  </a:txBody>
                  <a:tcPr/>
                </a:tc>
                <a:tc>
                  <a:txBody>
                    <a:bodyPr/>
                    <a:lstStyle/>
                    <a:p>
                      <a:r>
                        <a:rPr lang="en-US" sz="2200" b="1" noProof="0" dirty="0"/>
                        <a:t>27. Final lecture</a:t>
                      </a:r>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en-US" sz="2400" b="1" noProof="0" dirty="0">
                <a:solidFill>
                  <a:srgbClr val="00B050"/>
                </a:solidFill>
              </a:rPr>
              <a:t>Basic programming</a:t>
            </a:r>
          </a:p>
          <a:p>
            <a:pPr algn="r"/>
            <a:r>
              <a:rPr lang="en-US" sz="2400" b="1" noProof="0" dirty="0">
                <a:solidFill>
                  <a:srgbClr val="C00000"/>
                </a:solidFill>
              </a:rPr>
              <a:t>Advanced / specific python</a:t>
            </a:r>
          </a:p>
          <a:p>
            <a:pPr algn="r"/>
            <a:r>
              <a:rPr lang="en-US" sz="2400" b="1" noProof="0" dirty="0">
                <a:solidFill>
                  <a:schemeClr val="accent1">
                    <a:lumMod val="50000"/>
                  </a:schemeClr>
                </a:solidFill>
              </a:rPr>
              <a:t>Libraries &amp; applications</a:t>
            </a: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en-US" sz="2400" b="1" noProof="0" dirty="0">
                <a:solidFill>
                  <a:srgbClr val="000000"/>
                </a:solidFill>
              </a:rPr>
              <a:t>10 </a:t>
            </a:r>
            <a:r>
              <a:rPr lang="en-US" sz="2400" b="1" noProof="0" dirty="0" err="1">
                <a:solidFill>
                  <a:srgbClr val="000000"/>
                </a:solidFill>
              </a:rPr>
              <a:t>handins</a:t>
            </a:r>
            <a:br>
              <a:rPr lang="en-US" sz="2400" b="1" noProof="0" dirty="0">
                <a:solidFill>
                  <a:srgbClr val="000000"/>
                </a:solidFill>
              </a:rPr>
            </a:br>
            <a:r>
              <a:rPr lang="en-US" sz="2400" b="1" noProof="0" dirty="0">
                <a:solidFill>
                  <a:srgbClr val="000000"/>
                </a:solidFill>
              </a:rPr>
              <a:t>1 final project (last 1 month)</a:t>
            </a:r>
          </a:p>
        </p:txBody>
      </p:sp>
    </p:spTree>
    <p:extLst>
      <p:ext uri="{BB962C8B-B14F-4D97-AF65-F5344CB8AC3E}">
        <p14:creationId xmlns:p14="http://schemas.microsoft.com/office/powerpoint/2010/main" val="1365941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noProof="0" dirty="0"/>
              <a:t>Python created by Guido van Rossum in 1989, first release 0.9.0 1991</a:t>
            </a:r>
          </a:p>
          <a:p>
            <a:r>
              <a:rPr lang="en-US" noProof="0" dirty="0"/>
              <a:t>Python 2 </a:t>
            </a:r>
            <a:r>
              <a:rPr lang="en-US" noProof="0" dirty="0">
                <a:sym typeface="Wingdings" panose="05000000000000000000" pitchFamily="2" charset="2"/>
              </a:rPr>
              <a:t> Python 3 (clean up of Python 2 language)</a:t>
            </a:r>
          </a:p>
          <a:p>
            <a:pPr lvl="1"/>
            <a:r>
              <a:rPr lang="en-US" noProof="0" dirty="0">
                <a:sym typeface="Wingdings" panose="05000000000000000000" pitchFamily="2" charset="2"/>
              </a:rPr>
              <a:t>Python 2 – version 2.0 released 2000, </a:t>
            </a:r>
            <a:r>
              <a:rPr lang="en-US" noProof="0" dirty="0"/>
              <a:t>final version 2.7 released mid-2010</a:t>
            </a:r>
            <a:endParaRPr lang="en-US" noProof="0" dirty="0">
              <a:sym typeface="Wingdings" panose="05000000000000000000" pitchFamily="2" charset="2"/>
            </a:endParaRPr>
          </a:p>
          <a:p>
            <a:pPr lvl="1"/>
            <a:r>
              <a:rPr lang="en-US" noProof="0" dirty="0">
                <a:sym typeface="Wingdings" panose="05000000000000000000" pitchFamily="2" charset="2"/>
              </a:rPr>
              <a:t>Python 3 – released 2008, current release 3.14.2</a:t>
            </a:r>
          </a:p>
          <a:p>
            <a:r>
              <a:rPr lang="en-US" noProof="0" dirty="0">
                <a:sym typeface="Wingdings" panose="05000000000000000000" pitchFamily="2" charset="2"/>
              </a:rPr>
              <a:t>Python 3 is </a:t>
            </a:r>
            <a:r>
              <a:rPr lang="en-US" i="1" noProof="0" dirty="0">
                <a:sym typeface="Wingdings" panose="05000000000000000000" pitchFamily="2" charset="2"/>
              </a:rPr>
              <a:t>not </a:t>
            </a:r>
            <a:r>
              <a:rPr lang="en-US" noProof="0" dirty="0">
                <a:sym typeface="Wingdings" panose="05000000000000000000" pitchFamily="2" charset="2"/>
              </a:rPr>
              <a:t>backward compatible, libraries incompatible</a:t>
            </a:r>
          </a:p>
          <a:p>
            <a:pPr marL="0" indent="0">
              <a:buNone/>
            </a:pPr>
            <a:endParaRPr lang="en-US" noProof="0"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1635718945"/>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noProof="0" dirty="0"/>
                        <a:t>Python 2</a:t>
                      </a:r>
                    </a:p>
                  </a:txBody>
                  <a:tcPr/>
                </a:tc>
                <a:tc>
                  <a:txBody>
                    <a:bodyPr/>
                    <a:lstStyle/>
                    <a:p>
                      <a:r>
                        <a:rPr lang="en-US" noProof="0" dirty="0"/>
                        <a:t>Python 3</a:t>
                      </a:r>
                    </a:p>
                  </a:txBody>
                  <a:tcPr/>
                </a:tc>
                <a:extLst>
                  <a:ext uri="{0D108BD9-81ED-4DB2-BD59-A6C34878D82A}">
                    <a16:rowId xmlns:a16="http://schemas.microsoft.com/office/drawing/2014/main" val="4080971556"/>
                  </a:ext>
                </a:extLst>
              </a:tr>
              <a:tr h="370840">
                <a:tc>
                  <a:txBody>
                    <a:bodyPr/>
                    <a:lstStyle/>
                    <a:p>
                      <a:r>
                        <a:rPr lang="en-US" noProof="0" dirty="0"/>
                        <a:t>print 42</a:t>
                      </a:r>
                    </a:p>
                  </a:txBody>
                  <a:tcPr/>
                </a:tc>
                <a:tc>
                  <a:txBody>
                    <a:bodyPr/>
                    <a:lstStyle/>
                    <a:p>
                      <a:r>
                        <a:rPr lang="en-US" noProof="0" dirty="0"/>
                        <a:t>print(42)</a:t>
                      </a:r>
                    </a:p>
                  </a:txBody>
                  <a:tcPr/>
                </a:tc>
                <a:extLst>
                  <a:ext uri="{0D108BD9-81ED-4DB2-BD59-A6C34878D82A}">
                    <a16:rowId xmlns:a16="http://schemas.microsoft.com/office/drawing/2014/main" val="681629184"/>
                  </a:ext>
                </a:extLst>
              </a:tr>
              <a:tr h="370840">
                <a:tc>
                  <a:txBody>
                    <a:bodyPr/>
                    <a:lstStyle/>
                    <a:p>
                      <a:r>
                        <a:rPr lang="en-US" noProof="0" dirty="0"/>
                        <a:t>int</a:t>
                      </a:r>
                      <a:r>
                        <a:rPr lang="en-US" baseline="0" noProof="0" dirty="0"/>
                        <a:t> = C long (32 bits)</a:t>
                      </a:r>
                      <a:endParaRPr lang="en-US" noProof="0" dirty="0"/>
                    </a:p>
                  </a:txBody>
                  <a:tcPr/>
                </a:tc>
                <a:tc>
                  <a:txBody>
                    <a:bodyPr/>
                    <a:lstStyle/>
                    <a:p>
                      <a:r>
                        <a:rPr lang="en-US" noProof="0" dirty="0"/>
                        <a:t>int = arbitrary number of digits (=</a:t>
                      </a:r>
                      <a:r>
                        <a:rPr lang="en-US" baseline="0" noProof="0" dirty="0"/>
                        <a:t> named “long” in Python 2)</a:t>
                      </a:r>
                      <a:endParaRPr lang="en-US" noProof="0" dirty="0"/>
                    </a:p>
                  </a:txBody>
                  <a:tcPr/>
                </a:tc>
                <a:extLst>
                  <a:ext uri="{0D108BD9-81ED-4DB2-BD59-A6C34878D82A}">
                    <a16:rowId xmlns:a16="http://schemas.microsoft.com/office/drawing/2014/main" val="4031363301"/>
                  </a:ext>
                </a:extLst>
              </a:tr>
              <a:tr h="370840">
                <a:tc>
                  <a:txBody>
                    <a:bodyPr/>
                    <a:lstStyle/>
                    <a:p>
                      <a:r>
                        <a:rPr lang="en-US" noProof="0" dirty="0"/>
                        <a:t>7/3 </a:t>
                      </a:r>
                      <a:r>
                        <a:rPr lang="en-US" noProof="0" dirty="0">
                          <a:sym typeface="Wingdings" panose="05000000000000000000" pitchFamily="2" charset="2"/>
                        </a:rPr>
                        <a:t> 2   returns “int”</a:t>
                      </a:r>
                      <a:endParaRPr lang="en-US" noProof="0" dirty="0"/>
                    </a:p>
                  </a:txBody>
                  <a:tcPr/>
                </a:tc>
                <a:tc>
                  <a:txBody>
                    <a:bodyPr/>
                    <a:lstStyle/>
                    <a:p>
                      <a:r>
                        <a:rPr lang="en-US" noProof="0" dirty="0"/>
                        <a:t>7/3 </a:t>
                      </a:r>
                      <a:r>
                        <a:rPr lang="en-US" noProof="0" dirty="0">
                          <a:sym typeface="Wingdings" panose="05000000000000000000" pitchFamily="2" charset="2"/>
                        </a:rPr>
                        <a:t> 2.333...</a:t>
                      </a:r>
                      <a:r>
                        <a:rPr lang="en-US" baseline="0" noProof="0" dirty="0">
                          <a:sym typeface="Wingdings" panose="05000000000000000000" pitchFamily="2" charset="2"/>
                        </a:rPr>
                        <a:t>   returns “float”</a:t>
                      </a:r>
                      <a:endParaRPr lang="en-US" noProof="0" dirty="0"/>
                    </a:p>
                  </a:txBody>
                  <a:tcPr/>
                </a:tc>
                <a:extLst>
                  <a:ext uri="{0D108BD9-81ED-4DB2-BD59-A6C34878D82A}">
                    <a16:rowId xmlns:a16="http://schemas.microsoft.com/office/drawing/2014/main" val="3832188166"/>
                  </a:ext>
                </a:extLst>
              </a:tr>
              <a:tr h="370840">
                <a:tc>
                  <a:txBody>
                    <a:bodyPr/>
                    <a:lstStyle/>
                    <a:p>
                      <a:r>
                        <a:rPr lang="en-US" noProof="0" dirty="0"/>
                        <a:t>range()</a:t>
                      </a:r>
                      <a:r>
                        <a:rPr lang="en-US" baseline="0" noProof="0" dirty="0"/>
                        <a:t>   returns </a:t>
                      </a:r>
                      <a:r>
                        <a:rPr lang="en-US" noProof="0" dirty="0"/>
                        <a:t>list (memory</a:t>
                      </a:r>
                      <a:r>
                        <a:rPr lang="en-US" baseline="0" noProof="0" dirty="0"/>
                        <a:t> intensive)</a:t>
                      </a:r>
                      <a:endParaRPr lang="en-US" i="1" noProof="0" dirty="0"/>
                    </a:p>
                  </a:txBody>
                  <a:tcPr/>
                </a:tc>
                <a:tc>
                  <a:txBody>
                    <a:bodyPr/>
                    <a:lstStyle/>
                    <a:p>
                      <a:r>
                        <a:rPr lang="en-US" noProof="0" dirty="0"/>
                        <a:t>range()   returns iterator (memory efficient; </a:t>
                      </a:r>
                      <a:r>
                        <a:rPr lang="en-US" noProof="0" dirty="0" err="1"/>
                        <a:t>xrange</a:t>
                      </a:r>
                      <a:r>
                        <a:rPr lang="en-US" noProof="0"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noProof="0" dirty="0">
                <a:solidFill>
                  <a:schemeClr val="tx1">
                    <a:lumMod val="75000"/>
                    <a:lumOff val="25000"/>
                  </a:schemeClr>
                </a:solidFill>
                <a:hlinkClick r:id="rId3"/>
              </a:rPr>
              <a:t>100th episode of Talk Python To Me: </a:t>
            </a:r>
            <a:r>
              <a:rPr lang="en-US" b="1" noProof="0" dirty="0">
                <a:solidFill>
                  <a:schemeClr val="tx1">
                    <a:lumMod val="75000"/>
                    <a:lumOff val="25000"/>
                  </a:schemeClr>
                </a:solidFill>
                <a:hlinkClick r:id="rId3"/>
              </a:rPr>
              <a:t>Python past, present, and future with Guido van Rossum</a:t>
            </a:r>
            <a:endParaRPr lang="en-US" b="1" noProof="0"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8DBFE62-DEF4-14E0-FC15-A774AF41B5B2}"/>
              </a:ext>
            </a:extLst>
          </p:cNvPr>
          <p:cNvPicPr>
            <a:picLocks noChangeAspect="1"/>
          </p:cNvPicPr>
          <p:nvPr/>
        </p:nvPicPr>
        <p:blipFill>
          <a:blip r:embed="rId2"/>
          <a:stretch>
            <a:fillRect/>
          </a:stretch>
        </p:blipFill>
        <p:spPr>
          <a:xfrm>
            <a:off x="3951215" y="251860"/>
            <a:ext cx="8031016" cy="6429648"/>
          </a:xfrm>
          <a:prstGeom prst="rect">
            <a:avLst/>
          </a:prstGeom>
          <a:ln>
            <a:solidFill>
              <a:srgbClr val="181818"/>
            </a:solidFill>
          </a:ln>
        </p:spPr>
      </p:pic>
      <p:sp>
        <p:nvSpPr>
          <p:cNvPr id="2" name="Title 1"/>
          <p:cNvSpPr>
            <a:spLocks noGrp="1"/>
          </p:cNvSpPr>
          <p:nvPr>
            <p:ph type="title"/>
          </p:nvPr>
        </p:nvSpPr>
        <p:spPr>
          <a:xfrm>
            <a:off x="1" y="2847023"/>
            <a:ext cx="3451984" cy="1325563"/>
          </a:xfrm>
        </p:spPr>
        <p:txBody>
          <a:bodyPr/>
          <a:lstStyle/>
          <a:p>
            <a:pPr algn="ctr"/>
            <a:r>
              <a:rPr lang="en-US" noProof="0" dirty="0"/>
              <a:t>Python.org</a:t>
            </a:r>
          </a:p>
        </p:txBody>
      </p:sp>
      <p:sp>
        <p:nvSpPr>
          <p:cNvPr id="5" name="Down Arrow 4"/>
          <p:cNvSpPr/>
          <p:nvPr/>
        </p:nvSpPr>
        <p:spPr>
          <a:xfrm rot="7410881">
            <a:off x="7020676" y="1145235"/>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noProof="0" dirty="0"/>
              <a:t>Download Python and IDLE</a:t>
            </a:r>
          </a:p>
        </p:txBody>
      </p:sp>
      <p:sp>
        <p:nvSpPr>
          <p:cNvPr id="6" name="Down Arrow 5"/>
          <p:cNvSpPr/>
          <p:nvPr/>
        </p:nvSpPr>
        <p:spPr>
          <a:xfrm rot="7410881">
            <a:off x="9646579" y="-91138"/>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noProof="0" dirty="0"/>
              <a:t>+700.000 Python packages</a:t>
            </a:r>
          </a:p>
        </p:txBody>
      </p:sp>
      <p:sp>
        <p:nvSpPr>
          <p:cNvPr id="7" name="Down Arrow 6"/>
          <p:cNvSpPr/>
          <p:nvPr/>
        </p:nvSpPr>
        <p:spPr>
          <a:xfrm rot="7279423">
            <a:off x="7867573" y="123676"/>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noProof="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8A3AB4C6-E188-EAA8-080A-93EE2504C46B}"/>
              </a:ext>
            </a:extLst>
          </p:cNvPr>
          <p:cNvSpPr txBox="1"/>
          <p:nvPr/>
        </p:nvSpPr>
        <p:spPr>
          <a:xfrm>
            <a:off x="6718084" y="6369307"/>
            <a:ext cx="5153044" cy="369332"/>
          </a:xfrm>
          <a:prstGeom prst="rect">
            <a:avLst/>
          </a:prstGeom>
          <a:noFill/>
        </p:spPr>
        <p:txBody>
          <a:bodyPr wrap="square">
            <a:spAutoFit/>
          </a:bodyPr>
          <a:lstStyle/>
          <a:p>
            <a:r>
              <a:rPr lang="en-US" dirty="0"/>
              <a:t>Add commands directory to your PATH now? [y/N]  </a:t>
            </a:r>
            <a:r>
              <a:rPr lang="en-US" dirty="0">
                <a:solidFill>
                  <a:srgbClr val="C00000"/>
                </a:solidFill>
              </a:rPr>
              <a:t>y</a:t>
            </a:r>
            <a:endParaRPr lang="en-DK" dirty="0">
              <a:solidFill>
                <a:srgbClr val="C00000"/>
              </a:solidFill>
            </a:endParaRPr>
          </a:p>
        </p:txBody>
      </p:sp>
      <p:pic>
        <p:nvPicPr>
          <p:cNvPr id="22" name="Picture 21">
            <a:extLst>
              <a:ext uri="{FF2B5EF4-FFF2-40B4-BE49-F238E27FC236}">
                <a16:creationId xmlns:a16="http://schemas.microsoft.com/office/drawing/2014/main" id="{49A7A8DC-8D25-7253-16C3-C9323CD3DE45}"/>
              </a:ext>
            </a:extLst>
          </p:cNvPr>
          <p:cNvPicPr>
            <a:picLocks noChangeAspect="1"/>
          </p:cNvPicPr>
          <p:nvPr/>
        </p:nvPicPr>
        <p:blipFill>
          <a:blip r:embed="rId3"/>
          <a:stretch>
            <a:fillRect/>
          </a:stretch>
        </p:blipFill>
        <p:spPr>
          <a:xfrm>
            <a:off x="447476" y="1575874"/>
            <a:ext cx="6600506" cy="3920364"/>
          </a:xfrm>
          <a:prstGeom prst="rect">
            <a:avLst/>
          </a:prstGeom>
        </p:spPr>
      </p:pic>
      <p:pic>
        <p:nvPicPr>
          <p:cNvPr id="26" name="Picture 25">
            <a:extLst>
              <a:ext uri="{FF2B5EF4-FFF2-40B4-BE49-F238E27FC236}">
                <a16:creationId xmlns:a16="http://schemas.microsoft.com/office/drawing/2014/main" id="{A2906881-B9D8-B6A5-5FB8-1BCCD1C48F86}"/>
              </a:ext>
            </a:extLst>
          </p:cNvPr>
          <p:cNvPicPr>
            <a:picLocks noChangeAspect="1"/>
          </p:cNvPicPr>
          <p:nvPr/>
        </p:nvPicPr>
        <p:blipFill>
          <a:blip r:embed="rId4"/>
          <a:srcRect l="1957" t="4441" r="3481" b="4498"/>
          <a:stretch>
            <a:fillRect/>
          </a:stretch>
        </p:blipFill>
        <p:spPr>
          <a:xfrm>
            <a:off x="6615953" y="2748423"/>
            <a:ext cx="5357306" cy="3488583"/>
          </a:xfrm>
          <a:prstGeom prst="rect">
            <a:avLst/>
          </a:prstGeom>
          <a:ln>
            <a:solidFill>
              <a:schemeClr val="tx1"/>
            </a:solidFill>
          </a:ln>
        </p:spPr>
      </p:pic>
      <p:sp>
        <p:nvSpPr>
          <p:cNvPr id="2" name="Title 1"/>
          <p:cNvSpPr>
            <a:spLocks noGrp="1"/>
          </p:cNvSpPr>
          <p:nvPr>
            <p:ph type="title"/>
          </p:nvPr>
        </p:nvSpPr>
        <p:spPr/>
        <p:txBody>
          <a:bodyPr/>
          <a:lstStyle/>
          <a:p>
            <a:r>
              <a:rPr lang="en-US" noProof="0" dirty="0"/>
              <a:t>Installing Python from Python.org</a:t>
            </a:r>
          </a:p>
        </p:txBody>
      </p:sp>
      <p:sp>
        <p:nvSpPr>
          <p:cNvPr id="9" name="Oval 8"/>
          <p:cNvSpPr/>
          <p:nvPr/>
        </p:nvSpPr>
        <p:spPr>
          <a:xfrm>
            <a:off x="2124673" y="25684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noProof="0" dirty="0">
                <a:solidFill>
                  <a:srgbClr val="C00000"/>
                </a:solidFill>
              </a:rPr>
              <a:t>1</a:t>
            </a:r>
          </a:p>
        </p:txBody>
      </p:sp>
      <p:sp>
        <p:nvSpPr>
          <p:cNvPr id="10" name="Oval 9"/>
          <p:cNvSpPr/>
          <p:nvPr/>
        </p:nvSpPr>
        <p:spPr>
          <a:xfrm>
            <a:off x="1380194" y="2703360"/>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p:cNvSpPr/>
          <p:nvPr/>
        </p:nvSpPr>
        <p:spPr>
          <a:xfrm>
            <a:off x="4494080" y="33390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noProof="0" dirty="0">
                <a:solidFill>
                  <a:srgbClr val="C00000"/>
                </a:solidFill>
              </a:rPr>
              <a:t>2</a:t>
            </a:r>
          </a:p>
        </p:txBody>
      </p:sp>
      <p:sp>
        <p:nvSpPr>
          <p:cNvPr id="12" name="Oval 11"/>
          <p:cNvSpPr/>
          <p:nvPr/>
        </p:nvSpPr>
        <p:spPr>
          <a:xfrm>
            <a:off x="3010829" y="3397825"/>
            <a:ext cx="1519225"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p:cNvSpPr/>
          <p:nvPr/>
        </p:nvSpPr>
        <p:spPr>
          <a:xfrm>
            <a:off x="8209964" y="6369318"/>
            <a:ext cx="2292936" cy="40035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Oval 17"/>
          <p:cNvSpPr/>
          <p:nvPr/>
        </p:nvSpPr>
        <p:spPr>
          <a:xfrm>
            <a:off x="9681656" y="4594534"/>
            <a:ext cx="1214457" cy="56256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Oval 18"/>
          <p:cNvSpPr/>
          <p:nvPr/>
        </p:nvSpPr>
        <p:spPr>
          <a:xfrm>
            <a:off x="10744227" y="4492714"/>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noProof="0" dirty="0">
                <a:solidFill>
                  <a:srgbClr val="C00000"/>
                </a:solidFill>
              </a:rPr>
              <a:t>3</a:t>
            </a:r>
          </a:p>
        </p:txBody>
      </p:sp>
      <p:sp>
        <p:nvSpPr>
          <p:cNvPr id="20" name="Oval 19"/>
          <p:cNvSpPr/>
          <p:nvPr/>
        </p:nvSpPr>
        <p:spPr>
          <a:xfrm>
            <a:off x="11699079" y="6338275"/>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noProof="0" dirty="0">
                <a:solidFill>
                  <a:srgbClr val="C00000"/>
                </a:solidFill>
              </a:rPr>
              <a:t>4</a:t>
            </a:r>
          </a:p>
        </p:txBody>
      </p:sp>
      <p:sp>
        <p:nvSpPr>
          <p:cNvPr id="21" name="Down Arrow 20"/>
          <p:cNvSpPr/>
          <p:nvPr/>
        </p:nvSpPr>
        <p:spPr>
          <a:xfrm rot="16200000">
            <a:off x="5764664" y="5888552"/>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noProof="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noProof="0" dirty="0"/>
              <a:t>Running the Python Interpreter from a terminal</a:t>
            </a:r>
          </a:p>
        </p:txBody>
      </p:sp>
      <p:sp>
        <p:nvSpPr>
          <p:cNvPr id="3" name="Content Placeholder 2"/>
          <p:cNvSpPr>
            <a:spLocks noGrp="1"/>
          </p:cNvSpPr>
          <p:nvPr>
            <p:ph idx="1"/>
          </p:nvPr>
        </p:nvSpPr>
        <p:spPr>
          <a:xfrm>
            <a:off x="838200" y="1825625"/>
            <a:ext cx="4033838" cy="4946964"/>
          </a:xfrm>
        </p:spPr>
        <p:txBody>
          <a:bodyPr>
            <a:normAutofit fontScale="92500" lnSpcReduction="10000"/>
          </a:bodyPr>
          <a:lstStyle/>
          <a:p>
            <a:r>
              <a:rPr lang="en-US" sz="2400" noProof="0" dirty="0"/>
              <a:t>Open Command Prompt</a:t>
            </a:r>
            <a:br>
              <a:rPr lang="en-US" sz="2400" noProof="0" dirty="0"/>
            </a:br>
            <a:r>
              <a:rPr lang="en-US" sz="2400" noProof="0" dirty="0"/>
              <a:t>(Windows-key + </a:t>
            </a:r>
            <a:r>
              <a:rPr lang="en-US" sz="2400" noProof="0" dirty="0" err="1"/>
              <a:t>cmd</a:t>
            </a:r>
            <a:r>
              <a:rPr lang="en-US" sz="2400" noProof="0" dirty="0"/>
              <a:t>)</a:t>
            </a:r>
            <a:br>
              <a:rPr lang="en-US" sz="2400" noProof="0" dirty="0"/>
            </a:br>
            <a:r>
              <a:rPr lang="en-US" sz="2400" noProof="0" dirty="0"/>
              <a:t>or Windows PowerShell</a:t>
            </a:r>
            <a:br>
              <a:rPr lang="en-US" sz="2400" noProof="0" dirty="0"/>
            </a:br>
            <a:r>
              <a:rPr lang="en-US" sz="2400" noProof="0" dirty="0"/>
              <a:t>(Windows-key + </a:t>
            </a:r>
            <a:r>
              <a:rPr lang="en-US" sz="2400" noProof="0" dirty="0" err="1"/>
              <a:t>powershell</a:t>
            </a:r>
            <a:r>
              <a:rPr lang="en-US" sz="2400" noProof="0" dirty="0"/>
              <a:t>)</a:t>
            </a:r>
          </a:p>
          <a:p>
            <a:r>
              <a:rPr lang="en-US" sz="2400" noProof="0" dirty="0"/>
              <a:t>Type “python” + return</a:t>
            </a:r>
          </a:p>
          <a:p>
            <a:r>
              <a:rPr lang="en-US" sz="2400" noProof="0" dirty="0"/>
              <a:t>Start executing</a:t>
            </a:r>
            <a:br>
              <a:rPr lang="en-US" sz="2400" noProof="0" dirty="0"/>
            </a:br>
            <a:r>
              <a:rPr lang="en-US" sz="2400" noProof="0" dirty="0"/>
              <a:t>Python statements</a:t>
            </a:r>
          </a:p>
          <a:p>
            <a:endParaRPr lang="en-US" sz="2400" noProof="0" dirty="0"/>
          </a:p>
          <a:p>
            <a:r>
              <a:rPr lang="en-US" sz="2400" noProof="0" dirty="0"/>
              <a:t>To exit shell:</a:t>
            </a:r>
            <a:br>
              <a:rPr lang="en-US" sz="2400" noProof="0" dirty="0"/>
            </a:br>
            <a:r>
              <a:rPr lang="en-US" sz="2400" noProof="0" dirty="0"/>
              <a:t>Ctrl-d </a:t>
            </a:r>
            <a:r>
              <a:rPr lang="en-US" sz="2400" i="1" noProof="0" dirty="0"/>
              <a:t>or</a:t>
            </a:r>
            <a:br>
              <a:rPr lang="en-US" sz="2400" noProof="0" dirty="0"/>
            </a:br>
            <a:r>
              <a:rPr lang="en-US" sz="2400" noProof="0" dirty="0"/>
              <a:t>exit() + return </a:t>
            </a:r>
          </a:p>
          <a:p>
            <a:endParaRPr lang="en-US" sz="2400" noProof="0" dirty="0"/>
          </a:p>
          <a:p>
            <a:r>
              <a:rPr lang="en-US" sz="2400" noProof="0" dirty="0"/>
              <a:t>Note: Sometimes “python” is installed as “python3”</a:t>
            </a:r>
          </a:p>
        </p:txBody>
      </p:sp>
      <p:pic>
        <p:nvPicPr>
          <p:cNvPr id="8" name="Picture 7">
            <a:extLst>
              <a:ext uri="{FF2B5EF4-FFF2-40B4-BE49-F238E27FC236}">
                <a16:creationId xmlns:a16="http://schemas.microsoft.com/office/drawing/2014/main" id="{D8CDEBEA-749B-75FE-BE71-C0AFFA554F92}"/>
              </a:ext>
            </a:extLst>
          </p:cNvPr>
          <p:cNvPicPr>
            <a:picLocks noChangeAspect="1"/>
          </p:cNvPicPr>
          <p:nvPr/>
        </p:nvPicPr>
        <p:blipFill>
          <a:blip r:embed="rId3"/>
          <a:stretch>
            <a:fillRect/>
          </a:stretch>
        </p:blipFill>
        <p:spPr>
          <a:xfrm>
            <a:off x="6134100" y="1576033"/>
            <a:ext cx="5820785" cy="3102511"/>
          </a:xfrm>
          <a:prstGeom prst="rect">
            <a:avLst/>
          </a:prstGeom>
        </p:spPr>
      </p:pic>
      <p:pic>
        <p:nvPicPr>
          <p:cNvPr id="10" name="Picture 9">
            <a:extLst>
              <a:ext uri="{FF2B5EF4-FFF2-40B4-BE49-F238E27FC236}">
                <a16:creationId xmlns:a16="http://schemas.microsoft.com/office/drawing/2014/main" id="{7EA0DCA9-105C-BF0F-9C5F-A5A6CFBB43A2}"/>
              </a:ext>
            </a:extLst>
          </p:cNvPr>
          <p:cNvPicPr>
            <a:picLocks noChangeAspect="1"/>
          </p:cNvPicPr>
          <p:nvPr/>
        </p:nvPicPr>
        <p:blipFill>
          <a:blip r:embed="rId4"/>
          <a:stretch>
            <a:fillRect/>
          </a:stretch>
        </p:blipFill>
        <p:spPr>
          <a:xfrm>
            <a:off x="5747586" y="2449599"/>
            <a:ext cx="5820787" cy="3102512"/>
          </a:xfrm>
          <a:prstGeom prst="rect">
            <a:avLst/>
          </a:prstGeom>
        </p:spPr>
      </p:pic>
      <p:pic>
        <p:nvPicPr>
          <p:cNvPr id="12" name="Picture 11">
            <a:extLst>
              <a:ext uri="{FF2B5EF4-FFF2-40B4-BE49-F238E27FC236}">
                <a16:creationId xmlns:a16="http://schemas.microsoft.com/office/drawing/2014/main" id="{7DF11373-083E-2F66-56AD-CA27269DD668}"/>
              </a:ext>
            </a:extLst>
          </p:cNvPr>
          <p:cNvPicPr>
            <a:picLocks noChangeAspect="1"/>
          </p:cNvPicPr>
          <p:nvPr/>
        </p:nvPicPr>
        <p:blipFill>
          <a:blip r:embed="rId5"/>
          <a:stretch>
            <a:fillRect/>
          </a:stretch>
        </p:blipFill>
        <p:spPr>
          <a:xfrm>
            <a:off x="5296652" y="3618962"/>
            <a:ext cx="5820789" cy="3102513"/>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noProof="0" dirty="0"/>
              <a:t>Course description </a:t>
            </a:r>
            <a:r>
              <a:rPr lang="en-US" sz="2400" noProof="0" dirty="0"/>
              <a:t>– kursuskatalog.au.dk/</a:t>
            </a:r>
            <a:r>
              <a:rPr lang="en-US" sz="2400" noProof="0" dirty="0" err="1"/>
              <a:t>en</a:t>
            </a:r>
            <a:r>
              <a:rPr lang="en-US" sz="2400" noProof="0" dirty="0"/>
              <a:t>/course/138411/</a:t>
            </a:r>
          </a:p>
        </p:txBody>
      </p:sp>
      <p:sp>
        <p:nvSpPr>
          <p:cNvPr id="3" name="Content Placeholder 2"/>
          <p:cNvSpPr>
            <a:spLocks noGrp="1"/>
          </p:cNvSpPr>
          <p:nvPr>
            <p:ph idx="1"/>
          </p:nvPr>
        </p:nvSpPr>
        <p:spPr>
          <a:xfrm>
            <a:off x="275943"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noProof="0" dirty="0"/>
              <a:t>Introduction to Programming with Scientific Applications</a:t>
            </a:r>
          </a:p>
          <a:p>
            <a:pPr marL="0" indent="0">
              <a:buNone/>
            </a:pPr>
            <a:r>
              <a:rPr lang="en-US" sz="1400" b="1" noProof="0" dirty="0"/>
              <a:t>Description of qualifications</a:t>
            </a:r>
          </a:p>
          <a:p>
            <a:pPr marL="0" indent="0">
              <a:buNone/>
            </a:pPr>
            <a:r>
              <a:rPr lang="en-US" sz="1400" noProof="0" dirty="0"/>
              <a:t>After the course the participants will have knowledge of principles and techniques for systematic </a:t>
            </a:r>
            <a:r>
              <a:rPr lang="en-US" sz="1400" b="1" noProof="0" dirty="0">
                <a:solidFill>
                  <a:srgbClr val="C00000"/>
                </a:solidFill>
              </a:rPr>
              <a:t>construction</a:t>
            </a:r>
            <a:r>
              <a:rPr lang="en-US" sz="1400" noProof="0" dirty="0"/>
              <a:t> of </a:t>
            </a:r>
            <a:r>
              <a:rPr lang="en-US" sz="1400" b="1" noProof="0" dirty="0">
                <a:solidFill>
                  <a:srgbClr val="C00000"/>
                </a:solidFill>
              </a:rPr>
              <a:t>programs</a:t>
            </a:r>
            <a:r>
              <a:rPr lang="en-US" sz="1400" noProof="0" dirty="0"/>
              <a:t>.</a:t>
            </a:r>
          </a:p>
          <a:p>
            <a:pPr marL="0" indent="0">
              <a:spcAft>
                <a:spcPts val="600"/>
              </a:spcAft>
              <a:buNone/>
            </a:pPr>
            <a:r>
              <a:rPr lang="en-US" sz="1400" noProof="0" dirty="0"/>
              <a:t>At the end of the course, the participants will be able to: </a:t>
            </a:r>
          </a:p>
          <a:p>
            <a:pPr>
              <a:spcBef>
                <a:spcPts val="0"/>
              </a:spcBef>
            </a:pPr>
            <a:r>
              <a:rPr lang="en-US" sz="1400" noProof="0" dirty="0"/>
              <a:t>apply constructions of a common programming language,</a:t>
            </a:r>
          </a:p>
          <a:p>
            <a:pPr>
              <a:spcBef>
                <a:spcPts val="0"/>
              </a:spcBef>
            </a:pPr>
            <a:r>
              <a:rPr lang="en-US" sz="1400" noProof="0" dirty="0"/>
              <a:t>develop </a:t>
            </a:r>
            <a:r>
              <a:rPr lang="en-US" sz="1400" b="1" noProof="0" dirty="0">
                <a:solidFill>
                  <a:srgbClr val="C00000"/>
                </a:solidFill>
              </a:rPr>
              <a:t>well-structured</a:t>
            </a:r>
            <a:r>
              <a:rPr lang="en-US" sz="1400" noProof="0" dirty="0"/>
              <a:t> programs and perform </a:t>
            </a:r>
            <a:r>
              <a:rPr lang="en-US" sz="1400" b="1" noProof="0" dirty="0">
                <a:solidFill>
                  <a:srgbClr val="C00000"/>
                </a:solidFill>
              </a:rPr>
              <a:t>testing</a:t>
            </a:r>
            <a:r>
              <a:rPr lang="en-US" sz="1400" noProof="0" dirty="0"/>
              <a:t> and </a:t>
            </a:r>
            <a:r>
              <a:rPr lang="en-US" sz="1400" b="1" noProof="0" dirty="0">
                <a:solidFill>
                  <a:srgbClr val="C00000"/>
                </a:solidFill>
              </a:rPr>
              <a:t>debugging</a:t>
            </a:r>
            <a:r>
              <a:rPr lang="en-US" sz="1400" noProof="0" dirty="0"/>
              <a:t> of these,</a:t>
            </a:r>
          </a:p>
          <a:p>
            <a:pPr>
              <a:spcBef>
                <a:spcPts val="0"/>
              </a:spcBef>
            </a:pPr>
            <a:r>
              <a:rPr lang="en-US" sz="1400" noProof="0" dirty="0"/>
              <a:t>explain fundamental programming concepts and basic algorithmic techniques,</a:t>
            </a:r>
          </a:p>
          <a:p>
            <a:pPr>
              <a:spcBef>
                <a:spcPts val="0"/>
              </a:spcBef>
            </a:pPr>
            <a:r>
              <a:rPr lang="en-US" sz="1400" noProof="0" dirty="0"/>
              <a:t>apply standard </a:t>
            </a:r>
            <a:r>
              <a:rPr lang="en-US" sz="1400" b="1" noProof="0" dirty="0">
                <a:solidFill>
                  <a:srgbClr val="C00000"/>
                </a:solidFill>
              </a:rPr>
              <a:t>tools for scientific applications</a:t>
            </a:r>
            <a:r>
              <a:rPr lang="en-US" sz="1400" noProof="0" dirty="0"/>
              <a:t>,</a:t>
            </a:r>
          </a:p>
          <a:p>
            <a:pPr>
              <a:spcBef>
                <a:spcPts val="0"/>
              </a:spcBef>
            </a:pPr>
            <a:r>
              <a:rPr lang="en-US" sz="1400" noProof="0" dirty="0"/>
              <a:t>use the documentation for a programming language and available software packages.</a:t>
            </a:r>
          </a:p>
          <a:p>
            <a:pPr marL="0" indent="0">
              <a:buNone/>
            </a:pPr>
            <a:r>
              <a:rPr lang="en-US" sz="1400" b="1" noProof="0" dirty="0"/>
              <a:t>Contents</a:t>
            </a:r>
          </a:p>
          <a:p>
            <a:pPr marL="0" indent="0">
              <a:buNone/>
            </a:pPr>
            <a:r>
              <a:rPr lang="en-US" sz="1400" noProof="0" dirty="0"/>
              <a:t>The course gives an introduction to programming with scientific applications.</a:t>
            </a:r>
            <a:br>
              <a:rPr lang="en-US" sz="1400" noProof="0" dirty="0"/>
            </a:br>
            <a:r>
              <a:rPr lang="en-US" sz="1400" noProof="0" dirty="0"/>
              <a:t>Programming concepts and techniques are introduced using the </a:t>
            </a:r>
            <a:r>
              <a:rPr lang="en-US" sz="1400" b="1" noProof="0" dirty="0">
                <a:solidFill>
                  <a:srgbClr val="C00000"/>
                </a:solidFill>
              </a:rPr>
              <a:t>Python</a:t>
            </a:r>
            <a:r>
              <a:rPr lang="en-US" sz="1400" noProof="0" dirty="0"/>
              <a:t> programming language.</a:t>
            </a:r>
            <a:br>
              <a:rPr lang="en-US" sz="1400" noProof="0" dirty="0"/>
            </a:br>
            <a:r>
              <a:rPr lang="en-US" sz="1400" noProof="0" dirty="0"/>
              <a:t>The programming concepts are </a:t>
            </a:r>
            <a:r>
              <a:rPr lang="en-US" sz="1400" b="1" noProof="0" dirty="0">
                <a:solidFill>
                  <a:srgbClr val="C00000"/>
                </a:solidFill>
              </a:rPr>
              <a:t>illustrated in other programming languages</a:t>
            </a:r>
            <a:r>
              <a:rPr lang="en-US" sz="1400" noProof="0" dirty="0"/>
              <a:t>. The following content is included.</a:t>
            </a:r>
          </a:p>
          <a:p>
            <a:pPr marL="0" indent="0">
              <a:buNone/>
            </a:pPr>
            <a:r>
              <a:rPr lang="en-US" sz="1400" i="1" noProof="0" dirty="0"/>
              <a:t>Basic programming constructs</a:t>
            </a:r>
            <a:r>
              <a:rPr lang="en-US" sz="1400" noProof="0" dirty="0"/>
              <a:t>:  Data types, operators, variables, flow of control, conditionals, loops, functions, recursion, scope, exceptions. </a:t>
            </a:r>
            <a:r>
              <a:rPr lang="en-US" sz="1400" i="1" noProof="0" dirty="0"/>
              <a:t>Object orientation</a:t>
            </a:r>
            <a:r>
              <a:rPr lang="en-US" sz="1400" noProof="0" dirty="0"/>
              <a:t>:  Abstract data types, classes, inheritance, encapsulation. </a:t>
            </a:r>
            <a:r>
              <a:rPr lang="en-US" sz="1400" i="1" noProof="0" dirty="0"/>
              <a:t>Basic algorithmic techniques</a:t>
            </a:r>
            <a:r>
              <a:rPr lang="en-US" sz="1400" noProof="0" dirty="0"/>
              <a:t>:  Sorting, binary search, dynamic programming. </a:t>
            </a:r>
            <a:r>
              <a:rPr lang="en-US" sz="1400" i="1" noProof="0" dirty="0"/>
              <a:t>Systematic development of programs</a:t>
            </a:r>
            <a:r>
              <a:rPr lang="en-US" sz="1400" noProof="0" dirty="0"/>
              <a:t>:  Testing and debugging. File-based input/output, numerical analysis, functional programming. Scientific computing using standard packages for Python.</a:t>
            </a:r>
          </a:p>
        </p:txBody>
      </p:sp>
      <p:sp>
        <p:nvSpPr>
          <p:cNvPr id="4" name="TextBox 3"/>
          <p:cNvSpPr txBox="1"/>
          <p:nvPr/>
        </p:nvSpPr>
        <p:spPr>
          <a:xfrm>
            <a:off x="7609358" y="1604159"/>
            <a:ext cx="4274634"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noProof="0" dirty="0"/>
              <a:t>ECTS</a:t>
            </a:r>
            <a:r>
              <a:rPr lang="en-US" sz="1400" noProof="0" dirty="0"/>
              <a:t>    10</a:t>
            </a:r>
          </a:p>
          <a:p>
            <a:pPr>
              <a:tabLst>
                <a:tab pos="539750" algn="l"/>
              </a:tabLst>
            </a:pPr>
            <a:r>
              <a:rPr lang="en-US" sz="1400" b="1" noProof="0" dirty="0"/>
              <a:t>Hours - weeks - periods</a:t>
            </a:r>
          </a:p>
          <a:p>
            <a:pPr>
              <a:tabLst>
                <a:tab pos="539750" algn="l"/>
              </a:tabLst>
            </a:pPr>
            <a:r>
              <a:rPr lang="en-US" sz="1400" noProof="0" dirty="0"/>
              <a:t>	Lectures 2 x 2 hours/week</a:t>
            </a:r>
          </a:p>
          <a:p>
            <a:pPr>
              <a:tabLst>
                <a:tab pos="539750" algn="l"/>
              </a:tabLst>
            </a:pPr>
            <a:r>
              <a:rPr lang="en-US" sz="1400" noProof="0" dirty="0"/>
              <a:t>	TA sessions 1 x 3 hours/week</a:t>
            </a:r>
          </a:p>
          <a:p>
            <a:pPr>
              <a:tabLst>
                <a:tab pos="539750" algn="l"/>
              </a:tabLst>
            </a:pPr>
            <a:r>
              <a:rPr lang="en-US" sz="1400" noProof="0" dirty="0"/>
              <a:t>	Study café 3 x 1 hour/week</a:t>
            </a:r>
          </a:p>
          <a:p>
            <a:pPr>
              <a:tabLst>
                <a:tab pos="539750" algn="l"/>
              </a:tabLst>
            </a:pPr>
            <a:r>
              <a:rPr lang="en-US" sz="1400" b="1" noProof="0" dirty="0"/>
              <a:t>Language of instruction</a:t>
            </a:r>
          </a:p>
          <a:p>
            <a:pPr>
              <a:tabLst>
                <a:tab pos="539750" algn="l"/>
              </a:tabLst>
            </a:pPr>
            <a:r>
              <a:rPr lang="en-US" sz="1400" noProof="0" dirty="0"/>
              <a:t>    	Lectures: English. TA classes: Danish/English.</a:t>
            </a:r>
          </a:p>
          <a:p>
            <a:pPr>
              <a:tabLst>
                <a:tab pos="539750" algn="l"/>
              </a:tabLst>
            </a:pPr>
            <a:r>
              <a:rPr lang="en-US" sz="1400" b="1" noProof="0" dirty="0"/>
              <a:t>Instructor</a:t>
            </a:r>
          </a:p>
          <a:p>
            <a:pPr>
              <a:tabLst>
                <a:tab pos="539750" algn="l"/>
              </a:tabLst>
            </a:pPr>
            <a:r>
              <a:rPr lang="en-US" sz="1400" noProof="0" dirty="0"/>
              <a:t>	Gerth Stølting Brodal</a:t>
            </a:r>
          </a:p>
          <a:p>
            <a:pPr>
              <a:tabLst>
                <a:tab pos="539750" algn="l"/>
              </a:tabLst>
            </a:pPr>
            <a:r>
              <a:rPr lang="en-US" sz="1400" b="1" noProof="0" dirty="0"/>
              <a:t>Academic prerequisites</a:t>
            </a:r>
          </a:p>
          <a:p>
            <a:pPr>
              <a:tabLst>
                <a:tab pos="539750" algn="l"/>
              </a:tabLst>
            </a:pPr>
            <a:r>
              <a:rPr lang="en-US" sz="1400" noProof="0" dirty="0"/>
              <a:t>    	(Some) Linear algebra</a:t>
            </a:r>
          </a:p>
          <a:p>
            <a:pPr>
              <a:tabLst>
                <a:tab pos="539750" algn="l"/>
              </a:tabLst>
            </a:pPr>
            <a:r>
              <a:rPr lang="en-US" sz="1400" b="1" noProof="0" dirty="0"/>
              <a:t>Exam</a:t>
            </a:r>
          </a:p>
          <a:p>
            <a:pPr>
              <a:tabLst>
                <a:tab pos="539750" algn="l"/>
              </a:tabLst>
            </a:pPr>
            <a:r>
              <a:rPr lang="en-US" sz="1400" noProof="0" dirty="0"/>
              <a:t>	</a:t>
            </a:r>
            <a:r>
              <a:rPr lang="en-US" sz="1400" b="1" noProof="0" dirty="0">
                <a:solidFill>
                  <a:srgbClr val="C00000"/>
                </a:solidFill>
              </a:rPr>
              <a:t>5 hour programming</a:t>
            </a:r>
          </a:p>
          <a:p>
            <a:pPr>
              <a:tabLst>
                <a:tab pos="539750" algn="l"/>
              </a:tabLst>
            </a:pPr>
            <a:r>
              <a:rPr lang="en-US" sz="1400" noProof="0" dirty="0"/>
              <a:t>	Aid: Computer without Internet, no AI</a:t>
            </a:r>
          </a:p>
          <a:p>
            <a:pPr>
              <a:tabLst>
                <a:tab pos="539750" algn="l"/>
              </a:tabLst>
            </a:pPr>
            <a:r>
              <a:rPr lang="en-US" sz="1400" noProof="0" dirty="0"/>
              <a:t>	7-point grading scale</a:t>
            </a:r>
          </a:p>
          <a:p>
            <a:pPr>
              <a:tabLst>
                <a:tab pos="539750" algn="l"/>
              </a:tabLst>
            </a:pPr>
            <a:r>
              <a:rPr lang="en-US" sz="1400" b="1" noProof="0" dirty="0"/>
              <a:t>Prerequisites for examination participation</a:t>
            </a:r>
          </a:p>
          <a:p>
            <a:pPr>
              <a:tabLst>
                <a:tab pos="539750" algn="l"/>
              </a:tabLst>
            </a:pPr>
            <a:r>
              <a:rPr lang="en-US" sz="1400" noProof="0" dirty="0"/>
              <a:t>    	Submission and approval of 10  mandatory</a:t>
            </a:r>
          </a:p>
          <a:p>
            <a:pPr>
              <a:tabLst>
                <a:tab pos="539750" algn="l"/>
              </a:tabLst>
            </a:pPr>
            <a:r>
              <a:rPr lang="en-US" sz="1400" noProof="0" dirty="0"/>
              <a:t>	assignments and submission of </a:t>
            </a:r>
          </a:p>
          <a:p>
            <a:pPr>
              <a:tabLst>
                <a:tab pos="539750" algn="l"/>
              </a:tabLst>
            </a:pPr>
            <a:r>
              <a:rPr lang="en-US" sz="1400" b="1" noProof="0" dirty="0">
                <a:solidFill>
                  <a:srgbClr val="C00000"/>
                </a:solidFill>
              </a:rPr>
              <a:t>	1 implementation project</a:t>
            </a:r>
            <a:endParaRPr lang="en-US" sz="1400" noProof="0" dirty="0"/>
          </a:p>
          <a:p>
            <a:pPr>
              <a:tabLst>
                <a:tab pos="539750" algn="l"/>
              </a:tabLst>
            </a:pPr>
            <a:r>
              <a:rPr lang="en-US" sz="1400" b="1" noProof="0" dirty="0"/>
              <a:t>Notes	</a:t>
            </a:r>
            <a:r>
              <a:rPr lang="en-US" sz="1400" noProof="0" dirty="0"/>
              <a:t>Grade reflects an overall assessment of 	implementation project and written	examination. Project counts 20% and 	written exam counts 80%</a:t>
            </a:r>
          </a:p>
        </p:txBody>
      </p:sp>
    </p:spTree>
    <p:extLst>
      <p:ext uri="{BB962C8B-B14F-4D97-AF65-F5344CB8AC3E}">
        <p14:creationId xmlns:p14="http://schemas.microsoft.com/office/powerpoint/2010/main" val="34278773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Python package installer  –  pip</a:t>
            </a:r>
            <a:endParaRPr lang="en-US" sz="3600" noProof="0" dirty="0"/>
          </a:p>
        </p:txBody>
      </p:sp>
      <p:sp>
        <p:nvSpPr>
          <p:cNvPr id="3" name="Content Placeholder 2"/>
          <p:cNvSpPr>
            <a:spLocks noGrp="1"/>
          </p:cNvSpPr>
          <p:nvPr>
            <p:ph idx="1"/>
          </p:nvPr>
        </p:nvSpPr>
        <p:spPr>
          <a:xfrm>
            <a:off x="253795" y="2278813"/>
            <a:ext cx="5097864" cy="4148120"/>
          </a:xfrm>
        </p:spPr>
        <p:txBody>
          <a:bodyPr>
            <a:normAutofit/>
          </a:bodyPr>
          <a:lstStyle/>
          <a:p>
            <a:pPr marL="0" indent="0">
              <a:buNone/>
            </a:pPr>
            <a:r>
              <a:rPr lang="en-US" sz="2400" noProof="0" dirty="0"/>
              <a:t>Try to install </a:t>
            </a:r>
            <a:r>
              <a:rPr lang="en-US" sz="2400" noProof="0" dirty="0" err="1"/>
              <a:t>Numpy</a:t>
            </a:r>
            <a:r>
              <a:rPr lang="en-US" sz="2400" noProof="0" dirty="0"/>
              <a:t> package</a:t>
            </a:r>
          </a:p>
          <a:p>
            <a:r>
              <a:rPr lang="en-US" sz="2400" noProof="0" dirty="0"/>
              <a:t>Open Command Prompt</a:t>
            </a:r>
          </a:p>
          <a:p>
            <a:r>
              <a:rPr lang="en-US" sz="2400" noProof="0" dirty="0"/>
              <a:t>Execute one of the following:</a:t>
            </a:r>
          </a:p>
          <a:p>
            <a:pPr marL="0" indent="0">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py</a:t>
            </a:r>
            <a:r>
              <a:rPr lang="en-US" sz="1800" dirty="0">
                <a:latin typeface="Courier New" panose="02070309020205020404" pitchFamily="49" charset="0"/>
                <a:cs typeface="Courier New" panose="02070309020205020404" pitchFamily="49" charset="0"/>
              </a:rPr>
              <a:t> -m pip install </a:t>
            </a:r>
            <a:r>
              <a:rPr lang="en-US" sz="1800" dirty="0" err="1">
                <a:latin typeface="Courier New" panose="02070309020205020404" pitchFamily="49" charset="0"/>
                <a:cs typeface="Courier New" panose="02070309020205020404" pitchFamily="49" charset="0"/>
              </a:rPr>
              <a:t>numpy</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noProof="0" dirty="0">
                <a:latin typeface="Courier New" panose="02070309020205020404" pitchFamily="49" charset="0"/>
                <a:cs typeface="Courier New" panose="02070309020205020404" pitchFamily="49" charset="0"/>
              </a:rPr>
              <a:t>python –m pip install </a:t>
            </a:r>
            <a:r>
              <a:rPr lang="en-US" sz="1800" noProof="0" dirty="0" err="1">
                <a:latin typeface="Courier New" panose="02070309020205020404" pitchFamily="49" charset="0"/>
                <a:cs typeface="Courier New" panose="02070309020205020404" pitchFamily="49" charset="0"/>
              </a:rPr>
              <a:t>numpy</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python3 –m pip install </a:t>
            </a:r>
            <a:r>
              <a:rPr lang="en-US" sz="1800" dirty="0" err="1">
                <a:latin typeface="Courier New" panose="02070309020205020404" pitchFamily="49" charset="0"/>
                <a:cs typeface="Courier New" panose="02070309020205020404" pitchFamily="49" charset="0"/>
              </a:rPr>
              <a:t>numpy</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pip install </a:t>
            </a:r>
            <a:r>
              <a:rPr lang="en-US" sz="1800" dirty="0" err="1">
                <a:latin typeface="Courier New" panose="02070309020205020404" pitchFamily="49" charset="0"/>
                <a:cs typeface="Courier New" panose="02070309020205020404" pitchFamily="49" charset="0"/>
              </a:rPr>
              <a:t>numpy</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pip3 install </a:t>
            </a:r>
            <a:r>
              <a:rPr lang="en-US" sz="1800" dirty="0" err="1">
                <a:latin typeface="Courier New" panose="02070309020205020404" pitchFamily="49" charset="0"/>
                <a:cs typeface="Courier New" panose="02070309020205020404" pitchFamily="49" charset="0"/>
              </a:rPr>
              <a:t>numpy</a:t>
            </a:r>
            <a:endParaRPr lang="en-US" sz="1800" dirty="0">
              <a:latin typeface="Courier New" panose="02070309020205020404" pitchFamily="49" charset="0"/>
              <a:cs typeface="Courier New" panose="02070309020205020404" pitchFamily="49" charset="0"/>
            </a:endParaRPr>
          </a:p>
          <a:p>
            <a:pPr marL="0" indent="0">
              <a:buNone/>
            </a:pPr>
            <a:r>
              <a:rPr lang="en-US" sz="1800" dirty="0">
                <a:latin typeface="Courier New" panose="02070309020205020404" pitchFamily="49" charset="0"/>
                <a:cs typeface="Courier New" panose="02070309020205020404" pitchFamily="49" charset="0"/>
              </a:rPr>
              <a:t>  </a:t>
            </a:r>
            <a:r>
              <a:rPr lang="en-US" sz="2400" dirty="0"/>
              <a:t>Which works depends on your setup</a:t>
            </a:r>
          </a:p>
        </p:txBody>
      </p:sp>
      <p:pic>
        <p:nvPicPr>
          <p:cNvPr id="9" name="Picture 8">
            <a:extLst>
              <a:ext uri="{FF2B5EF4-FFF2-40B4-BE49-F238E27FC236}">
                <a16:creationId xmlns:a16="http://schemas.microsoft.com/office/drawing/2014/main" id="{D2529987-C90D-6423-7FDC-EF55B6DD968E}"/>
              </a:ext>
            </a:extLst>
          </p:cNvPr>
          <p:cNvPicPr>
            <a:picLocks noChangeAspect="1"/>
          </p:cNvPicPr>
          <p:nvPr/>
        </p:nvPicPr>
        <p:blipFill>
          <a:blip r:embed="rId3"/>
          <a:stretch>
            <a:fillRect/>
          </a:stretch>
        </p:blipFill>
        <p:spPr>
          <a:xfrm>
            <a:off x="5603264" y="1924050"/>
            <a:ext cx="6334941" cy="4006850"/>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Some other </a:t>
            </a:r>
            <a:r>
              <a:rPr lang="en-US" noProof="0" dirty="0" err="1"/>
              <a:t>usefull</a:t>
            </a:r>
            <a:r>
              <a:rPr lang="en-US" noProof="0"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noProof="0" dirty="0"/>
              <a:t>Try installing some more Python packages:</a:t>
            </a:r>
          </a:p>
          <a:p>
            <a:endParaRPr lang="en-US" sz="2400" noProof="0" dirty="0"/>
          </a:p>
          <a:p>
            <a:pPr marL="0" indent="0">
              <a:buNone/>
              <a:tabLst>
                <a:tab pos="536575" algn="l"/>
              </a:tabLst>
            </a:pPr>
            <a:r>
              <a:rPr lang="en-US" sz="2400" noProof="0" dirty="0"/>
              <a:t>	</a:t>
            </a:r>
            <a:r>
              <a:rPr lang="en-US" sz="2000" noProof="0" dirty="0">
                <a:latin typeface="Courier New" panose="02070309020205020404" pitchFamily="49" charset="0"/>
                <a:cs typeface="Courier New" panose="02070309020205020404" pitchFamily="49" charset="0"/>
              </a:rPr>
              <a:t>pip install </a:t>
            </a:r>
            <a:r>
              <a:rPr lang="en-US" sz="2000" noProof="0" dirty="0" err="1">
                <a:latin typeface="Courier New" panose="02070309020205020404" pitchFamily="49" charset="0"/>
                <a:cs typeface="Courier New" panose="02070309020205020404" pitchFamily="49" charset="0"/>
              </a:rPr>
              <a:t>numpy</a:t>
            </a:r>
            <a:r>
              <a:rPr lang="en-US" sz="2000" noProof="0" dirty="0">
                <a:latin typeface="Courier New" panose="02070309020205020404" pitchFamily="49" charset="0"/>
                <a:cs typeface="Courier New" panose="02070309020205020404" pitchFamily="49" charset="0"/>
              </a:rPr>
              <a:t>		</a:t>
            </a:r>
            <a:r>
              <a:rPr lang="en-US" sz="2000" noProof="0" dirty="0"/>
              <a:t>linear algebra support (N-dimensional arrays)</a:t>
            </a:r>
          </a:p>
          <a:p>
            <a:pPr marL="0" indent="0">
              <a:buNone/>
              <a:tabLst>
                <a:tab pos="536575" algn="l"/>
              </a:tabLst>
            </a:pPr>
            <a:r>
              <a:rPr lang="en-US" sz="2000" noProof="0" dirty="0"/>
              <a:t>	</a:t>
            </a:r>
            <a:r>
              <a:rPr lang="en-US" sz="2000" noProof="0" dirty="0">
                <a:latin typeface="Courier New" panose="02070309020205020404" pitchFamily="49" charset="0"/>
                <a:cs typeface="Courier New" panose="02070309020205020404" pitchFamily="49" charset="0"/>
              </a:rPr>
              <a:t>pip install </a:t>
            </a:r>
            <a:r>
              <a:rPr lang="en-US" sz="2000" noProof="0" dirty="0" err="1">
                <a:latin typeface="Courier New" panose="02070309020205020404" pitchFamily="49" charset="0"/>
                <a:cs typeface="Courier New" panose="02070309020205020404" pitchFamily="49" charset="0"/>
              </a:rPr>
              <a:t>scipy</a:t>
            </a:r>
            <a:r>
              <a:rPr lang="en-US" sz="2000" noProof="0" dirty="0">
                <a:latin typeface="Courier New" panose="02070309020205020404" pitchFamily="49" charset="0"/>
                <a:cs typeface="Courier New" panose="02070309020205020404" pitchFamily="49" charset="0"/>
              </a:rPr>
              <a:t>		</a:t>
            </a:r>
            <a:r>
              <a:rPr lang="en-US" sz="2000" noProof="0" dirty="0"/>
              <a:t>numerical integration and optimization</a:t>
            </a:r>
            <a:endParaRPr lang="en-US" sz="2000" noProof="0" dirty="0">
              <a:latin typeface="Courier New" panose="02070309020205020404" pitchFamily="49" charset="0"/>
              <a:cs typeface="Courier New" panose="02070309020205020404" pitchFamily="49" charset="0"/>
            </a:endParaRPr>
          </a:p>
          <a:p>
            <a:pPr marL="0" indent="0">
              <a:buNone/>
              <a:tabLst>
                <a:tab pos="536575" algn="l"/>
              </a:tabLst>
            </a:pPr>
            <a:r>
              <a:rPr lang="en-US" sz="2000" noProof="0" dirty="0"/>
              <a:t>	</a:t>
            </a:r>
            <a:r>
              <a:rPr lang="en-US" sz="2000" noProof="0" dirty="0">
                <a:latin typeface="Courier New" panose="02070309020205020404" pitchFamily="49" charset="0"/>
                <a:cs typeface="Courier New" panose="02070309020205020404" pitchFamily="49" charset="0"/>
              </a:rPr>
              <a:t>pip install matplotlib	</a:t>
            </a:r>
            <a:r>
              <a:rPr lang="en-US" sz="2000" noProof="0" dirty="0"/>
              <a:t>2D and 3D plotting library</a:t>
            </a:r>
          </a:p>
          <a:p>
            <a:pPr marL="0" indent="0">
              <a:buNone/>
              <a:tabLst>
                <a:tab pos="536575" algn="l"/>
              </a:tabLst>
            </a:pPr>
            <a:r>
              <a:rPr lang="en-US" sz="2000" noProof="0" dirty="0">
                <a:latin typeface="Courier New" panose="02070309020205020404" pitchFamily="49" charset="0"/>
                <a:cs typeface="Courier New" panose="02070309020205020404" pitchFamily="49" charset="0"/>
              </a:rPr>
              <a:t>	pip install </a:t>
            </a:r>
            <a:r>
              <a:rPr lang="en-US" sz="2000" noProof="0" dirty="0" err="1">
                <a:latin typeface="Courier New" panose="02070309020205020404" pitchFamily="49" charset="0"/>
                <a:cs typeface="Courier New" panose="02070309020205020404" pitchFamily="49" charset="0"/>
              </a:rPr>
              <a:t>pylint</a:t>
            </a:r>
            <a:r>
              <a:rPr lang="en-US" sz="2000" noProof="0" dirty="0">
                <a:latin typeface="Courier New" panose="02070309020205020404" pitchFamily="49" charset="0"/>
                <a:cs typeface="Courier New" panose="02070309020205020404" pitchFamily="49" charset="0"/>
              </a:rPr>
              <a:t>		</a:t>
            </a:r>
            <a:r>
              <a:rPr lang="en-US" sz="2000" noProof="0" dirty="0"/>
              <a:t>Python source code analyzer enforcing a coding standard</a:t>
            </a:r>
            <a:endParaRPr lang="en-US" sz="2000" noProof="0" dirty="0">
              <a:latin typeface="Courier New" panose="02070309020205020404" pitchFamily="49" charset="0"/>
              <a:cs typeface="Courier New" panose="02070309020205020404" pitchFamily="49" charset="0"/>
            </a:endParaRPr>
          </a:p>
          <a:p>
            <a:pPr marL="0" indent="0">
              <a:buNone/>
            </a:pPr>
            <a:endParaRPr lang="en-US" sz="2000" noProof="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noProof="0" dirty="0"/>
              <a:t>Open Notepad (or TextEdit on Mac)</a:t>
            </a:r>
          </a:p>
          <a:p>
            <a:pPr lvl="1"/>
            <a:r>
              <a:rPr lang="en-US" sz="2000" noProof="0" dirty="0"/>
              <a:t>write a simple Python program</a:t>
            </a:r>
          </a:p>
          <a:p>
            <a:pPr lvl="1"/>
            <a:r>
              <a:rPr lang="en-US" sz="2000" noProof="0" dirty="0"/>
              <a:t>save it</a:t>
            </a:r>
          </a:p>
          <a:p>
            <a:r>
              <a:rPr lang="en-US" sz="2400" noProof="0" dirty="0"/>
              <a:t>Open a command prompt</a:t>
            </a:r>
          </a:p>
          <a:p>
            <a:pPr lvl="1"/>
            <a:r>
              <a:rPr lang="en-US" sz="2000" noProof="0" dirty="0"/>
              <a:t>go to folder (using cd)</a:t>
            </a:r>
          </a:p>
          <a:p>
            <a:pPr lvl="1"/>
            <a:r>
              <a:rPr lang="en-US" sz="2000" noProof="0" dirty="0"/>
              <a:t>run the program using</a:t>
            </a:r>
          </a:p>
          <a:p>
            <a:pPr marL="457200" lvl="1" indent="0">
              <a:buNone/>
            </a:pPr>
            <a:r>
              <a:rPr lang="en-US" sz="1600" noProof="0" dirty="0">
                <a:latin typeface="Courier New" panose="02070309020205020404" pitchFamily="49" charset="0"/>
                <a:cs typeface="Courier New" panose="02070309020205020404" pitchFamily="49" charset="0"/>
              </a:rPr>
              <a:t>	python &lt;program name&gt;.</a:t>
            </a:r>
            <a:r>
              <a:rPr lang="en-US" sz="1600" noProof="0" dirty="0" err="1">
                <a:latin typeface="Courier New" panose="02070309020205020404" pitchFamily="49" charset="0"/>
                <a:cs typeface="Courier New" panose="02070309020205020404" pitchFamily="49" charset="0"/>
              </a:rPr>
              <a:t>py</a:t>
            </a:r>
            <a:endParaRPr lang="en-US" sz="1800" noProof="0" dirty="0"/>
          </a:p>
          <a:p>
            <a:pPr lvl="1"/>
            <a:endParaRPr lang="en-US" sz="2000" noProof="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noProof="0"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noProof="0" dirty="0"/>
              <a:t>enable</a:t>
            </a:r>
            <a:br>
              <a:rPr lang="en-US" sz="1600" noProof="0" dirty="0"/>
            </a:br>
            <a:r>
              <a:rPr lang="en-US" sz="1600" noProof="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noProof="0" dirty="0"/>
              <a:t>IDLE ships with Python from python.org </a:t>
            </a:r>
          </a:p>
          <a:p>
            <a:r>
              <a:rPr lang="en-US" sz="2400" noProof="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Python Ecosystem</a:t>
            </a:r>
          </a:p>
        </p:txBody>
      </p:sp>
      <p:sp>
        <p:nvSpPr>
          <p:cNvPr id="3" name="Content Placeholder 2"/>
          <p:cNvSpPr>
            <a:spLocks noGrp="1"/>
          </p:cNvSpPr>
          <p:nvPr>
            <p:ph idx="1"/>
          </p:nvPr>
        </p:nvSpPr>
        <p:spPr>
          <a:xfrm>
            <a:off x="838200" y="1547446"/>
            <a:ext cx="10515600" cy="5310553"/>
          </a:xfrm>
        </p:spPr>
        <p:txBody>
          <a:bodyPr>
            <a:normAutofit fontScale="47500" lnSpcReduction="20000"/>
          </a:bodyPr>
          <a:lstStyle/>
          <a:p>
            <a:r>
              <a:rPr lang="en-US" b="1" noProof="0" dirty="0"/>
              <a:t>Interpreters/compiler </a:t>
            </a:r>
          </a:p>
          <a:p>
            <a:pPr lvl="1"/>
            <a:r>
              <a:rPr lang="en-US" noProof="0" dirty="0" err="1"/>
              <a:t>CPython</a:t>
            </a:r>
            <a:r>
              <a:rPr lang="en-US" noProof="0" dirty="0"/>
              <a:t> 	– reference C implementation from python.org</a:t>
            </a:r>
          </a:p>
          <a:p>
            <a:pPr lvl="1"/>
            <a:r>
              <a:rPr lang="en-US" noProof="0" dirty="0" err="1"/>
              <a:t>PyPy</a:t>
            </a:r>
            <a:r>
              <a:rPr lang="en-US" noProof="0" dirty="0"/>
              <a:t> 	– written in </a:t>
            </a:r>
            <a:r>
              <a:rPr lang="en-US" noProof="0" dirty="0" err="1"/>
              <a:t>RPython</a:t>
            </a:r>
            <a:r>
              <a:rPr lang="en-US" noProof="0" dirty="0"/>
              <a:t> (a subset of Python) – faster than </a:t>
            </a:r>
            <a:r>
              <a:rPr lang="en-US" noProof="0" dirty="0" err="1"/>
              <a:t>Cpython</a:t>
            </a:r>
            <a:endParaRPr lang="en-US" noProof="0" dirty="0"/>
          </a:p>
          <a:p>
            <a:pPr lvl="1"/>
            <a:r>
              <a:rPr lang="en-US" noProof="0" dirty="0" err="1"/>
              <a:t>Jython</a:t>
            </a:r>
            <a:r>
              <a:rPr lang="en-US" noProof="0" dirty="0"/>
              <a:t> 	– written in Java and compiles to Java bytecode, runs on the JVM</a:t>
            </a:r>
          </a:p>
          <a:p>
            <a:pPr lvl="1"/>
            <a:r>
              <a:rPr lang="en-US" noProof="0" dirty="0" err="1"/>
              <a:t>IronPython</a:t>
            </a:r>
            <a:r>
              <a:rPr lang="en-US" noProof="0" dirty="0"/>
              <a:t> 	– written in C#, compiles to Microsoft’s Common Language Runtime (CLR) bytecode</a:t>
            </a:r>
          </a:p>
          <a:p>
            <a:pPr lvl="1"/>
            <a:r>
              <a:rPr lang="en-US" noProof="0" dirty="0" err="1"/>
              <a:t>Cython</a:t>
            </a:r>
            <a:r>
              <a:rPr lang="en-US" noProof="0" dirty="0"/>
              <a:t> 	– project translating Python-</a:t>
            </a:r>
            <a:r>
              <a:rPr lang="en-US" noProof="0" dirty="0" err="1"/>
              <a:t>ish</a:t>
            </a:r>
            <a:r>
              <a:rPr lang="en-US" noProof="0" dirty="0"/>
              <a:t> code to C</a:t>
            </a:r>
          </a:p>
          <a:p>
            <a:r>
              <a:rPr lang="en-US" b="1" noProof="0" dirty="0"/>
              <a:t>Shells (</a:t>
            </a:r>
            <a:r>
              <a:rPr lang="en-US" b="1" noProof="0" dirty="0" err="1"/>
              <a:t>IPython</a:t>
            </a:r>
            <a:r>
              <a:rPr lang="en-US" b="1" noProof="0" dirty="0"/>
              <a:t>, IDLE, </a:t>
            </a:r>
            <a:r>
              <a:rPr lang="en-US" b="1" noProof="0" dirty="0" err="1"/>
              <a:t>Jupyter</a:t>
            </a:r>
            <a:r>
              <a:rPr lang="en-US" b="1" noProof="0" dirty="0"/>
              <a:t>)</a:t>
            </a:r>
          </a:p>
          <a:p>
            <a:r>
              <a:rPr lang="en-US" b="1" noProof="0" dirty="0"/>
              <a:t>Libraries/modules/packages</a:t>
            </a:r>
          </a:p>
          <a:p>
            <a:pPr lvl="1"/>
            <a:r>
              <a:rPr lang="en-US" noProof="0" dirty="0"/>
              <a:t>pypi.python.org/</a:t>
            </a:r>
            <a:r>
              <a:rPr lang="en-US" noProof="0" dirty="0" err="1"/>
              <a:t>pypi</a:t>
            </a:r>
            <a:r>
              <a:rPr lang="en-US" noProof="0" dirty="0"/>
              <a:t> (</a:t>
            </a:r>
            <a:r>
              <a:rPr lang="en-US" noProof="0" dirty="0" err="1"/>
              <a:t>PyPI</a:t>
            </a:r>
            <a:r>
              <a:rPr lang="en-US" noProof="0" dirty="0"/>
              <a:t> - the Python Package Index</a:t>
            </a:r>
            <a:r>
              <a:rPr lang="en-US" noProof="0"/>
              <a:t>, +700.000 </a:t>
            </a:r>
            <a:r>
              <a:rPr lang="en-US" noProof="0" dirty="0"/>
              <a:t>packages)</a:t>
            </a:r>
          </a:p>
          <a:p>
            <a:r>
              <a:rPr lang="en-US" b="1" noProof="0" dirty="0"/>
              <a:t>IDEs (Integrated development environment)</a:t>
            </a:r>
          </a:p>
          <a:p>
            <a:pPr lvl="1"/>
            <a:r>
              <a:rPr lang="en-US" noProof="0" dirty="0"/>
              <a:t>IDLE comes with Python (docs.python.org/3/library/idle.html)</a:t>
            </a:r>
          </a:p>
          <a:p>
            <a:pPr lvl="1"/>
            <a:r>
              <a:rPr lang="en-US" noProof="0" dirty="0"/>
              <a:t>Anaconda w. Spyder, </a:t>
            </a:r>
            <a:r>
              <a:rPr lang="en-US" noProof="0" dirty="0" err="1"/>
              <a:t>IPython</a:t>
            </a:r>
            <a:r>
              <a:rPr lang="en-US" noProof="0" dirty="0"/>
              <a:t> (www.anaconda.com/download)</a:t>
            </a:r>
          </a:p>
          <a:p>
            <a:pPr lvl="1"/>
            <a:r>
              <a:rPr lang="en-US" noProof="0" dirty="0"/>
              <a:t>Canopy (enthought.com/product/canopy)</a:t>
            </a:r>
          </a:p>
          <a:p>
            <a:pPr lvl="1"/>
            <a:r>
              <a:rPr lang="en-US" noProof="0" dirty="0"/>
              <a:t>Visual Studio Code (code.visualstudio.com)</a:t>
            </a:r>
          </a:p>
          <a:p>
            <a:pPr lvl="1"/>
            <a:r>
              <a:rPr lang="en-US" noProof="0" dirty="0"/>
              <a:t>Python tools for Visual Studio (github.com/Microsoft/PTVS)</a:t>
            </a:r>
          </a:p>
          <a:p>
            <a:pPr lvl="1"/>
            <a:r>
              <a:rPr lang="en-US" noProof="0" dirty="0"/>
              <a:t>PyCharm (www.jetbrains.com/pycharm/)</a:t>
            </a:r>
          </a:p>
          <a:p>
            <a:pPr lvl="1"/>
            <a:r>
              <a:rPr lang="en-US" noProof="0" dirty="0"/>
              <a:t>Emacs (Python mode and </a:t>
            </a:r>
            <a:r>
              <a:rPr lang="en-US" noProof="0" dirty="0" err="1"/>
              <a:t>ElPy</a:t>
            </a:r>
            <a:r>
              <a:rPr lang="en-US" noProof="0" dirty="0"/>
              <a:t> mode)</a:t>
            </a:r>
          </a:p>
          <a:p>
            <a:pPr lvl="1"/>
            <a:r>
              <a:rPr lang="en-US" noProof="0" dirty="0"/>
              <a:t>Notepad++</a:t>
            </a:r>
          </a:p>
          <a:p>
            <a:r>
              <a:rPr lang="en-US" b="1" noProof="0" dirty="0"/>
              <a:t>Python Style guide (PEP8)</a:t>
            </a:r>
          </a:p>
          <a:p>
            <a:pPr lvl="1"/>
            <a:r>
              <a:rPr lang="en-US" noProof="0" dirty="0" err="1"/>
              <a:t>pylint</a:t>
            </a:r>
            <a:r>
              <a:rPr lang="en-US" noProof="0" dirty="0"/>
              <a:t>, pep8, flake8</a:t>
            </a:r>
          </a:p>
          <a:p>
            <a:r>
              <a:rPr lang="en-US" b="1" noProof="0" dirty="0"/>
              <a:t>Python online</a:t>
            </a:r>
          </a:p>
          <a:p>
            <a:pPr lvl="1"/>
            <a:r>
              <a:rPr lang="en-US" noProof="0" dirty="0"/>
              <a:t>Google </a:t>
            </a:r>
            <a:r>
              <a:rPr lang="en-US" noProof="0" dirty="0" err="1"/>
              <a:t>colab</a:t>
            </a:r>
            <a:r>
              <a:rPr lang="en-US" noProof="0" dirty="0"/>
              <a:t> (colab.research.google.com), repl.it, sagemath.org, …</a:t>
            </a:r>
          </a:p>
          <a:p>
            <a:r>
              <a:rPr lang="en-US" b="1" noProof="0" dirty="0"/>
              <a:t>Pair programming plugins (share your editor with others)</a:t>
            </a:r>
          </a:p>
          <a:p>
            <a:pPr lvl="1"/>
            <a:r>
              <a:rPr lang="en-US" noProof="0" dirty="0"/>
              <a:t>PyCharm : </a:t>
            </a:r>
            <a:r>
              <a:rPr lang="en-US" noProof="0" dirty="0">
                <a:hlinkClick r:id="rId3"/>
              </a:rPr>
              <a:t>Code With Me</a:t>
            </a:r>
            <a:endParaRPr lang="en-US" noProof="0" dirty="0"/>
          </a:p>
          <a:p>
            <a:pPr lvl="1"/>
            <a:r>
              <a:rPr lang="en-US" noProof="0" dirty="0"/>
              <a:t>Visual Studio Code : </a:t>
            </a:r>
            <a:r>
              <a:rPr lang="en-US" noProof="0" dirty="0">
                <a:hlinkClick r:id="rId4"/>
              </a:rPr>
              <a:t>Live Share</a:t>
            </a:r>
            <a:endParaRPr lang="en-US" noProof="0" dirty="0"/>
          </a:p>
          <a:p>
            <a:pPr lvl="1"/>
            <a:endParaRPr lang="en-US" noProof="0"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5927371" y="6119791"/>
            <a:ext cx="5173683" cy="400110"/>
          </a:xfrm>
          <a:prstGeom prst="rect">
            <a:avLst/>
          </a:prstGeom>
          <a:noFill/>
        </p:spPr>
        <p:txBody>
          <a:bodyPr wrap="square" rtlCol="0">
            <a:spAutoFit/>
          </a:bodyPr>
          <a:lstStyle/>
          <a:p>
            <a:pPr algn="r"/>
            <a:r>
              <a:rPr lang="en-US" sz="2000" noProof="0" dirty="0"/>
              <a:t>Try to google ”</a:t>
            </a:r>
            <a:r>
              <a:rPr lang="en-US" sz="2000" noProof="0" dirty="0">
                <a:hlinkClick r:id="rId6"/>
              </a:rPr>
              <a:t>best ide python</a:t>
            </a:r>
            <a:r>
              <a:rPr lang="en-US" sz="2000" noProof="0" dirty="0"/>
              <a:t>”</a:t>
            </a:r>
          </a:p>
        </p:txBody>
      </p:sp>
      <p:grpSp>
        <p:nvGrpSpPr>
          <p:cNvPr id="6" name="Group 5">
            <a:extLst>
              <a:ext uri="{FF2B5EF4-FFF2-40B4-BE49-F238E27FC236}">
                <a16:creationId xmlns:a16="http://schemas.microsoft.com/office/drawing/2014/main" id="{6088F52D-7C0E-44E1-2F20-2395F2D95E66}"/>
              </a:ext>
            </a:extLst>
          </p:cNvPr>
          <p:cNvGrpSpPr/>
          <p:nvPr/>
        </p:nvGrpSpPr>
        <p:grpSpPr>
          <a:xfrm>
            <a:off x="5927372" y="3528918"/>
            <a:ext cx="5750278" cy="1013628"/>
            <a:chOff x="5927372" y="3528918"/>
            <a:chExt cx="5750278" cy="1013628"/>
          </a:xfrm>
        </p:grpSpPr>
        <p:sp>
          <p:nvSpPr>
            <p:cNvPr id="8" name="Down Arrow 4">
              <a:extLst>
                <a:ext uri="{FF2B5EF4-FFF2-40B4-BE49-F238E27FC236}">
                  <a16:creationId xmlns:a16="http://schemas.microsoft.com/office/drawing/2014/main" id="{A49233E9-62BE-8A26-E739-04B8D339B625}"/>
                </a:ext>
              </a:extLst>
            </p:cNvPr>
            <p:cNvSpPr/>
            <p:nvPr/>
          </p:nvSpPr>
          <p:spPr>
            <a:xfrm rot="16200000" flipV="1">
              <a:off x="6067769" y="3409396"/>
              <a:ext cx="307777" cy="58857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noProof="0" dirty="0">
                <a:solidFill>
                  <a:schemeClr val="bg1"/>
                </a:solidFill>
              </a:endParaRPr>
            </a:p>
          </p:txBody>
        </p:sp>
        <p:sp>
          <p:nvSpPr>
            <p:cNvPr id="9" name="Down Arrow 4">
              <a:extLst>
                <a:ext uri="{FF2B5EF4-FFF2-40B4-BE49-F238E27FC236}">
                  <a16:creationId xmlns:a16="http://schemas.microsoft.com/office/drawing/2014/main" id="{623BF934-C344-A5CB-6860-50F26E607F57}"/>
                </a:ext>
              </a:extLst>
            </p:cNvPr>
            <p:cNvSpPr/>
            <p:nvPr/>
          </p:nvSpPr>
          <p:spPr>
            <a:xfrm rot="16200000" flipV="1">
              <a:off x="6067769" y="3998025"/>
              <a:ext cx="307777" cy="58857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noProof="0" dirty="0">
                <a:solidFill>
                  <a:schemeClr val="bg1"/>
                </a:solidFill>
              </a:endParaRPr>
            </a:p>
          </p:txBody>
        </p:sp>
        <p:sp>
          <p:nvSpPr>
            <p:cNvPr id="10" name="TextBox 9">
              <a:extLst>
                <a:ext uri="{FF2B5EF4-FFF2-40B4-BE49-F238E27FC236}">
                  <a16:creationId xmlns:a16="http://schemas.microsoft.com/office/drawing/2014/main" id="{CB7E636A-EC06-5EA0-F13F-4E7884C95AF8}"/>
                </a:ext>
              </a:extLst>
            </p:cNvPr>
            <p:cNvSpPr txBox="1"/>
            <p:nvPr/>
          </p:nvSpPr>
          <p:spPr>
            <a:xfrm>
              <a:off x="6557010" y="4019326"/>
              <a:ext cx="5120640" cy="523220"/>
            </a:xfrm>
            <a:prstGeom prst="rect">
              <a:avLst/>
            </a:prstGeom>
            <a:noFill/>
          </p:spPr>
          <p:txBody>
            <a:bodyPr wrap="square" rtlCol="0">
              <a:spAutoFit/>
            </a:bodyPr>
            <a:lstStyle/>
            <a:p>
              <a:r>
                <a:rPr lang="en-US" sz="1400" i="1" noProof="0" dirty="0"/>
                <a:t>Visual Studio Code is used by more than twice as many developers than its nearest alternative</a:t>
              </a:r>
              <a:r>
                <a:rPr lang="en-US" sz="1400" noProof="0" dirty="0"/>
                <a:t>, </a:t>
              </a:r>
              <a:r>
                <a:rPr lang="en-US" sz="1400" noProof="0" dirty="0">
                  <a:hlinkClick r:id="rId7"/>
                </a:rPr>
                <a:t>Stack overflow survey 2025</a:t>
              </a:r>
              <a:endParaRPr lang="en-US" sz="1400" noProof="0" dirty="0"/>
            </a:p>
          </p:txBody>
        </p:sp>
        <p:sp>
          <p:nvSpPr>
            <p:cNvPr id="11" name="TextBox 10">
              <a:extLst>
                <a:ext uri="{FF2B5EF4-FFF2-40B4-BE49-F238E27FC236}">
                  <a16:creationId xmlns:a16="http://schemas.microsoft.com/office/drawing/2014/main" id="{3AA3733B-25EF-3785-15E0-9320A83F7189}"/>
                </a:ext>
              </a:extLst>
            </p:cNvPr>
            <p:cNvSpPr txBox="1"/>
            <p:nvPr/>
          </p:nvSpPr>
          <p:spPr>
            <a:xfrm>
              <a:off x="6557010" y="3528918"/>
              <a:ext cx="5120640" cy="307777"/>
            </a:xfrm>
            <a:prstGeom prst="rect">
              <a:avLst/>
            </a:prstGeom>
            <a:noFill/>
          </p:spPr>
          <p:txBody>
            <a:bodyPr wrap="square" rtlCol="0">
              <a:spAutoFit/>
            </a:bodyPr>
            <a:lstStyle/>
            <a:p>
              <a:r>
                <a:rPr lang="en-US" sz="1400" noProof="0" dirty="0"/>
                <a:t>Good </a:t>
              </a:r>
              <a:r>
                <a:rPr lang="en-US" sz="1400" noProof="0" dirty="0" err="1"/>
                <a:t>beginer</a:t>
              </a:r>
              <a:r>
                <a:rPr lang="en-US" sz="1400" noProof="0" dirty="0"/>
                <a:t> Python IDE </a:t>
              </a:r>
            </a:p>
          </p:txBody>
        </p:sp>
      </p:grpSp>
    </p:spTree>
    <p:extLst>
      <p:ext uri="{BB962C8B-B14F-4D97-AF65-F5344CB8AC3E}">
        <p14:creationId xmlns:p14="http://schemas.microsoft.com/office/powerpoint/2010/main" val="10321117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296C-9C7A-695E-A001-9A9B78400CE3}"/>
              </a:ext>
            </a:extLst>
          </p:cNvPr>
          <p:cNvSpPr>
            <a:spLocks noGrp="1"/>
          </p:cNvSpPr>
          <p:nvPr>
            <p:ph type="title"/>
          </p:nvPr>
        </p:nvSpPr>
        <p:spPr/>
        <p:txBody>
          <a:bodyPr/>
          <a:lstStyle/>
          <a:p>
            <a:r>
              <a:rPr lang="en-US" noProof="0" dirty="0"/>
              <a:t>IDEs and AI assistants</a:t>
            </a:r>
          </a:p>
        </p:txBody>
      </p:sp>
      <p:sp>
        <p:nvSpPr>
          <p:cNvPr id="3" name="Content Placeholder 2">
            <a:extLst>
              <a:ext uri="{FF2B5EF4-FFF2-40B4-BE49-F238E27FC236}">
                <a16:creationId xmlns:a16="http://schemas.microsoft.com/office/drawing/2014/main" id="{E5D14B74-C5ED-BD28-28D8-E5B1B3075479}"/>
              </a:ext>
            </a:extLst>
          </p:cNvPr>
          <p:cNvSpPr>
            <a:spLocks noGrp="1"/>
          </p:cNvSpPr>
          <p:nvPr>
            <p:ph idx="1"/>
          </p:nvPr>
        </p:nvSpPr>
        <p:spPr>
          <a:xfrm>
            <a:off x="838200" y="1846407"/>
            <a:ext cx="5500255" cy="4293136"/>
          </a:xfrm>
        </p:spPr>
        <p:txBody>
          <a:bodyPr>
            <a:normAutofit lnSpcReduction="10000"/>
          </a:bodyPr>
          <a:lstStyle/>
          <a:p>
            <a:r>
              <a:rPr lang="en-US" noProof="0" dirty="0"/>
              <a:t>Some IDEs integrate AI assistants to support code suggestions, </a:t>
            </a:r>
            <a:br>
              <a:rPr lang="en-US" noProof="0" dirty="0"/>
            </a:br>
            <a:r>
              <a:rPr lang="en-US" noProof="0" dirty="0"/>
              <a:t>e.g. </a:t>
            </a:r>
            <a:r>
              <a:rPr lang="en-US" noProof="0" dirty="0">
                <a:hlinkClick r:id="rId3"/>
              </a:rPr>
              <a:t>GitHub Copilot </a:t>
            </a:r>
            <a:r>
              <a:rPr lang="en-US" noProof="0" dirty="0"/>
              <a:t>in </a:t>
            </a:r>
            <a:r>
              <a:rPr lang="en-US" noProof="0" dirty="0">
                <a:hlinkClick r:id="rId4"/>
              </a:rPr>
              <a:t>VS Code</a:t>
            </a:r>
            <a:endParaRPr lang="en-US" noProof="0" dirty="0"/>
          </a:p>
          <a:p>
            <a:pPr>
              <a:spcBef>
                <a:spcPts val="2400"/>
              </a:spcBef>
            </a:pPr>
            <a:r>
              <a:rPr lang="en-US" noProof="0" dirty="0"/>
              <a:t>AI assistants increase productivity </a:t>
            </a:r>
            <a:r>
              <a:rPr lang="en-US" i="1" noProof="0" dirty="0"/>
              <a:t>if</a:t>
            </a:r>
            <a:r>
              <a:rPr lang="en-US" noProof="0" dirty="0"/>
              <a:t> you understand their output</a:t>
            </a:r>
          </a:p>
          <a:p>
            <a:pPr>
              <a:spcBef>
                <a:spcPts val="2400"/>
              </a:spcBef>
            </a:pPr>
            <a:r>
              <a:rPr lang="en-US" noProof="0" dirty="0"/>
              <a:t>Interacting with an AI assistant can be a great programming tutor</a:t>
            </a:r>
          </a:p>
          <a:p>
            <a:pPr>
              <a:spcBef>
                <a:spcPts val="2400"/>
              </a:spcBef>
            </a:pPr>
            <a:r>
              <a:rPr lang="en-US" noProof="0" dirty="0"/>
              <a:t>AI assistants are not allowed at the exam</a:t>
            </a:r>
          </a:p>
          <a:p>
            <a:pPr>
              <a:spcBef>
                <a:spcPts val="2400"/>
              </a:spcBef>
            </a:pPr>
            <a:endParaRPr lang="en-US" noProof="0" dirty="0"/>
          </a:p>
        </p:txBody>
      </p:sp>
      <p:sp>
        <p:nvSpPr>
          <p:cNvPr id="11" name="TextBox 10">
            <a:extLst>
              <a:ext uri="{FF2B5EF4-FFF2-40B4-BE49-F238E27FC236}">
                <a16:creationId xmlns:a16="http://schemas.microsoft.com/office/drawing/2014/main" id="{C2563D39-3E29-D5EA-EC47-3C8C16A8411F}"/>
              </a:ext>
            </a:extLst>
          </p:cNvPr>
          <p:cNvSpPr txBox="1"/>
          <p:nvPr/>
        </p:nvSpPr>
        <p:spPr>
          <a:xfrm>
            <a:off x="397565" y="5892710"/>
            <a:ext cx="11410238" cy="923330"/>
          </a:xfrm>
          <a:prstGeom prst="rect">
            <a:avLst/>
          </a:prstGeom>
          <a:noFill/>
        </p:spPr>
        <p:txBody>
          <a:bodyPr wrap="square">
            <a:spAutoFit/>
          </a:bodyPr>
          <a:lstStyle/>
          <a:p>
            <a:pPr algn="r"/>
            <a:r>
              <a:rPr lang="en-US" noProof="0" dirty="0"/>
              <a:t>Guido van Rossum, inventor of Python, on GitHub Copilot </a:t>
            </a:r>
            <a:br>
              <a:rPr lang="en-US" noProof="0" dirty="0"/>
            </a:br>
            <a:r>
              <a:rPr lang="en-US" noProof="0" dirty="0"/>
              <a:t>”</a:t>
            </a:r>
            <a:r>
              <a:rPr lang="en-US" i="1" noProof="0" dirty="0"/>
              <a:t>I use it every day. It writes a lot of code for me… and usually it is slightly wrong but it still saves me typing</a:t>
            </a:r>
            <a:r>
              <a:rPr lang="en-US" noProof="0" dirty="0"/>
              <a:t>.”</a:t>
            </a:r>
          </a:p>
          <a:p>
            <a:pPr algn="r"/>
            <a:r>
              <a:rPr lang="en-US" noProof="0" dirty="0">
                <a:hlinkClick r:id="rId5"/>
              </a:rPr>
              <a:t>Python and the Future of Programming</a:t>
            </a:r>
            <a:r>
              <a:rPr lang="en-US" noProof="0" dirty="0"/>
              <a:t>, Guido van Rossum interviewed by Lex Fridman</a:t>
            </a:r>
          </a:p>
        </p:txBody>
      </p:sp>
      <p:pic>
        <p:nvPicPr>
          <p:cNvPr id="17" name="Picture 16">
            <a:extLst>
              <a:ext uri="{FF2B5EF4-FFF2-40B4-BE49-F238E27FC236}">
                <a16:creationId xmlns:a16="http://schemas.microsoft.com/office/drawing/2014/main" id="{8CA8C500-9BCB-10A4-004E-9A45F2F0AFBE}"/>
              </a:ext>
            </a:extLst>
          </p:cNvPr>
          <p:cNvPicPr>
            <a:picLocks noChangeAspect="1"/>
          </p:cNvPicPr>
          <p:nvPr/>
        </p:nvPicPr>
        <p:blipFill>
          <a:blip r:embed="rId6"/>
          <a:stretch>
            <a:fillRect/>
          </a:stretch>
        </p:blipFill>
        <p:spPr>
          <a:xfrm>
            <a:off x="6518564" y="1223097"/>
            <a:ext cx="5289239" cy="4021571"/>
          </a:xfrm>
          <a:prstGeom prst="rect">
            <a:avLst/>
          </a:prstGeom>
        </p:spPr>
      </p:pic>
      <p:pic>
        <p:nvPicPr>
          <p:cNvPr id="19" name="Picture 18">
            <a:extLst>
              <a:ext uri="{FF2B5EF4-FFF2-40B4-BE49-F238E27FC236}">
                <a16:creationId xmlns:a16="http://schemas.microsoft.com/office/drawing/2014/main" id="{1F8FA01F-EBB1-836B-5C28-258382EAB1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0533" y="5115033"/>
            <a:ext cx="487666" cy="405904"/>
          </a:xfrm>
          <a:prstGeom prst="rect">
            <a:avLst/>
          </a:prstGeom>
        </p:spPr>
      </p:pic>
      <p:sp>
        <p:nvSpPr>
          <p:cNvPr id="20" name="Down Arrow 4">
            <a:extLst>
              <a:ext uri="{FF2B5EF4-FFF2-40B4-BE49-F238E27FC236}">
                <a16:creationId xmlns:a16="http://schemas.microsoft.com/office/drawing/2014/main" id="{333DC7B3-31F9-1846-7D0C-EA180C2E89A6}"/>
              </a:ext>
            </a:extLst>
          </p:cNvPr>
          <p:cNvSpPr/>
          <p:nvPr/>
        </p:nvSpPr>
        <p:spPr>
          <a:xfrm rot="16200000">
            <a:off x="6681001" y="2206115"/>
            <a:ext cx="649703" cy="133479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noProof="0" dirty="0">
                <a:solidFill>
                  <a:schemeClr val="bg1"/>
                </a:solidFill>
              </a:rPr>
              <a:t>suggestion</a:t>
            </a:r>
          </a:p>
        </p:txBody>
      </p:sp>
    </p:spTree>
    <p:extLst>
      <p:ext uri="{BB962C8B-B14F-4D97-AF65-F5344CB8AC3E}">
        <p14:creationId xmlns:p14="http://schemas.microsoft.com/office/powerpoint/2010/main" val="399249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AACEA5-186B-ED85-D6C0-E93EC5DD6FFB}"/>
              </a:ext>
            </a:extLst>
          </p:cNvPr>
          <p:cNvPicPr>
            <a:picLocks noChangeAspect="1"/>
          </p:cNvPicPr>
          <p:nvPr/>
        </p:nvPicPr>
        <p:blipFill>
          <a:blip r:embed="rId3"/>
          <a:stretch>
            <a:fillRect/>
          </a:stretch>
        </p:blipFill>
        <p:spPr>
          <a:xfrm>
            <a:off x="3552122" y="878332"/>
            <a:ext cx="5087755" cy="5087755"/>
          </a:xfrm>
          <a:prstGeom prst="rect">
            <a:avLst/>
          </a:prstGeom>
          <a:solidFill>
            <a:schemeClr val="tx1"/>
          </a:solidFill>
        </p:spPr>
      </p:pic>
      <p:sp>
        <p:nvSpPr>
          <p:cNvPr id="8" name="TextBox 7">
            <a:extLst>
              <a:ext uri="{FF2B5EF4-FFF2-40B4-BE49-F238E27FC236}">
                <a16:creationId xmlns:a16="http://schemas.microsoft.com/office/drawing/2014/main" id="{BC3A41AF-5857-ED2F-1409-C8C4FD5FA628}"/>
              </a:ext>
            </a:extLst>
          </p:cNvPr>
          <p:cNvSpPr txBox="1"/>
          <p:nvPr/>
        </p:nvSpPr>
        <p:spPr>
          <a:xfrm>
            <a:off x="6094752" y="6488668"/>
            <a:ext cx="6097248" cy="369332"/>
          </a:xfrm>
          <a:prstGeom prst="rect">
            <a:avLst/>
          </a:prstGeom>
          <a:noFill/>
        </p:spPr>
        <p:txBody>
          <a:bodyPr wrap="square">
            <a:spAutoFit/>
          </a:bodyPr>
          <a:lstStyle/>
          <a:p>
            <a:pPr algn="r"/>
            <a:r>
              <a:rPr lang="en-US" noProof="0" dirty="0">
                <a:solidFill>
                  <a:schemeClr val="bg1"/>
                </a:solidFill>
                <a:hlinkClick r:id="rId4">
                  <a:extLst>
                    <a:ext uri="{A12FA001-AC4F-418D-AE19-62706E023703}">
                      <ahyp:hlinkClr xmlns:ahyp="http://schemas.microsoft.com/office/drawing/2018/hyperlinkcolor" val="tx"/>
                    </a:ext>
                  </a:extLst>
                </a:hlinkClick>
              </a:rPr>
              <a:t>9gag.com</a:t>
            </a:r>
            <a:endParaRPr lang="en-US" noProof="0" dirty="0">
              <a:solidFill>
                <a:schemeClr val="bg1"/>
              </a:solidFill>
            </a:endParaRPr>
          </a:p>
        </p:txBody>
      </p:sp>
    </p:spTree>
    <p:extLst>
      <p:ext uri="{BB962C8B-B14F-4D97-AF65-F5344CB8AC3E}">
        <p14:creationId xmlns:p14="http://schemas.microsoft.com/office/powerpoint/2010/main" val="2301499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 – Primary education?</a:t>
            </a:r>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en-US" noProof="0" dirty="0"/>
              <a:t>Mathematics</a:t>
            </a:r>
          </a:p>
          <a:p>
            <a:pPr marL="514350" indent="-514350">
              <a:buFont typeface="+mj-lt"/>
              <a:buAutoNum type="alphaLcParenR"/>
            </a:pPr>
            <a:r>
              <a:rPr lang="en-US" noProof="0" dirty="0"/>
              <a:t>Mathematics-Economics</a:t>
            </a:r>
          </a:p>
          <a:p>
            <a:pPr marL="514350" indent="-514350">
              <a:buFont typeface="+mj-lt"/>
              <a:buAutoNum type="alphaLcParenR"/>
            </a:pPr>
            <a:r>
              <a:rPr lang="en-US" noProof="0" dirty="0"/>
              <a:t>Data Science</a:t>
            </a:r>
          </a:p>
          <a:p>
            <a:pPr marL="514350" indent="-514350">
              <a:buFont typeface="+mj-lt"/>
              <a:buAutoNum type="alphaLcParenR"/>
            </a:pPr>
            <a:r>
              <a:rPr lang="en-US" noProof="0" dirty="0" err="1"/>
              <a:t>Chemestry</a:t>
            </a:r>
            <a:r>
              <a:rPr lang="en-US" noProof="0" dirty="0"/>
              <a:t> </a:t>
            </a:r>
          </a:p>
          <a:p>
            <a:pPr marL="514350" indent="-514350">
              <a:buFont typeface="+mj-lt"/>
              <a:buAutoNum type="alphaLcParenR"/>
            </a:pPr>
            <a:r>
              <a:rPr lang="en-US" noProof="0" dirty="0"/>
              <a:t>Physics</a:t>
            </a:r>
          </a:p>
          <a:p>
            <a:pPr marL="514350" indent="-514350">
              <a:buFont typeface="+mj-lt"/>
              <a:buAutoNum type="alphaLcParenR"/>
            </a:pPr>
            <a:r>
              <a:rPr lang="en-US" noProof="0" dirty="0"/>
              <a:t>Other Science-Technology</a:t>
            </a:r>
          </a:p>
          <a:p>
            <a:pPr marL="514350" indent="-514350">
              <a:buFont typeface="+mj-lt"/>
              <a:buAutoNum type="alphaLcParenR"/>
            </a:pPr>
            <a:r>
              <a:rPr lang="en-US" noProof="0" dirty="0"/>
              <a:t>Other</a:t>
            </a:r>
          </a:p>
        </p:txBody>
      </p:sp>
    </p:spTree>
    <p:extLst>
      <p:ext uri="{BB962C8B-B14F-4D97-AF65-F5344CB8AC3E}">
        <p14:creationId xmlns:p14="http://schemas.microsoft.com/office/powerpoint/2010/main" val="1680076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 – Programming languages you know?</a:t>
            </a:r>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noProof="0" dirty="0">
                <a:solidFill>
                  <a:schemeClr val="bg1">
                    <a:lumMod val="50000"/>
                  </a:schemeClr>
                </a:solidFill>
              </a:rPr>
              <a:t>+750 listed on en.wikipedia.org/wiki/</a:t>
            </a:r>
            <a:r>
              <a:rPr lang="en-US" noProof="0" dirty="0" err="1">
                <a:solidFill>
                  <a:schemeClr val="bg1">
                    <a:lumMod val="50000"/>
                  </a:schemeClr>
                </a:solidFill>
              </a:rPr>
              <a:t>List_of_programming_languages</a:t>
            </a:r>
            <a:endParaRPr lang="en-US" noProof="0"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 – Programming experience?</a:t>
            </a:r>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en-US" noProof="0" dirty="0"/>
              <a:t>For the programming language you know best (if any) please state you proficiency level within the language.</a:t>
            </a:r>
          </a:p>
          <a:p>
            <a:pPr marL="514350" indent="-514350">
              <a:buFont typeface="+mj-lt"/>
              <a:buAutoNum type="alphaLcParenR"/>
            </a:pPr>
            <a:endParaRPr lang="en-US" noProof="0" dirty="0"/>
          </a:p>
          <a:p>
            <a:pPr marL="514350" indent="-514350">
              <a:buFont typeface="+mj-lt"/>
              <a:buAutoNum type="alphaLcParenR"/>
            </a:pPr>
            <a:r>
              <a:rPr lang="en-US" noProof="0" dirty="0"/>
              <a:t>None</a:t>
            </a:r>
          </a:p>
          <a:p>
            <a:pPr marL="514350" indent="-514350">
              <a:buFont typeface="+mj-lt"/>
              <a:buAutoNum type="alphaLcParenR"/>
            </a:pPr>
            <a:r>
              <a:rPr lang="en-US" noProof="0" dirty="0"/>
              <a:t>Fundamental awareness (basic knowledge)</a:t>
            </a:r>
          </a:p>
          <a:p>
            <a:pPr marL="514350" indent="-514350">
              <a:buFont typeface="+mj-lt"/>
              <a:buAutoNum type="alphaLcParenR"/>
            </a:pPr>
            <a:r>
              <a:rPr lang="en-US" noProof="0" dirty="0"/>
              <a:t>Novice (limited experience)</a:t>
            </a:r>
          </a:p>
          <a:p>
            <a:pPr marL="514350" indent="-514350">
              <a:buFont typeface="+mj-lt"/>
              <a:buAutoNum type="alphaLcParenR"/>
            </a:pPr>
            <a:r>
              <a:rPr lang="en-US" noProof="0" dirty="0"/>
              <a:t>Intermediate (practical application)</a:t>
            </a:r>
          </a:p>
          <a:p>
            <a:pPr marL="514350" indent="-514350">
              <a:buFont typeface="+mj-lt"/>
              <a:buAutoNum type="alphaLcParenR"/>
            </a:pPr>
            <a:r>
              <a:rPr lang="en-US" noProof="0" dirty="0"/>
              <a:t>Advanced (applied theory)</a:t>
            </a:r>
          </a:p>
          <a:p>
            <a:pPr marL="514350" indent="-514350">
              <a:buFont typeface="+mj-lt"/>
              <a:buAutoNum type="alphaLcParenR"/>
            </a:pPr>
            <a:r>
              <a:rPr lang="en-US" noProof="0"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36353" y="4676499"/>
            <a:ext cx="4639409" cy="211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319454" y="158506"/>
            <a:ext cx="6252796" cy="1325563"/>
          </a:xfrm>
        </p:spPr>
        <p:txBody>
          <a:bodyPr>
            <a:normAutofit/>
          </a:bodyPr>
          <a:lstStyle/>
          <a:p>
            <a:r>
              <a:rPr lang="en-US" noProof="0" dirty="0"/>
              <a:t>Some course practicalities</a:t>
            </a:r>
            <a:br>
              <a:rPr lang="en-US" noProof="0" dirty="0"/>
            </a:br>
            <a:r>
              <a:rPr lang="en-US" sz="2700" noProof="0" dirty="0"/>
              <a:t>Primary lecture material = slides</a:t>
            </a:r>
            <a:endParaRPr lang="en-US" noProof="0"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noProof="0" dirty="0"/>
              <a:t>Aud E</a:t>
            </a:r>
          </a:p>
        </p:txBody>
      </p:sp>
      <p:pic>
        <p:nvPicPr>
          <p:cNvPr id="5" name="Picture 4">
            <a:extLst>
              <a:ext uri="{FF2B5EF4-FFF2-40B4-BE49-F238E27FC236}">
                <a16:creationId xmlns:a16="http://schemas.microsoft.com/office/drawing/2014/main" id="{3FC39B37-792B-DE49-18B7-55BBEF4C39AA}"/>
              </a:ext>
            </a:extLst>
          </p:cNvPr>
          <p:cNvPicPr>
            <a:picLocks noChangeAspect="1"/>
          </p:cNvPicPr>
          <p:nvPr/>
        </p:nvPicPr>
        <p:blipFill>
          <a:blip r:embed="rId3"/>
          <a:stretch>
            <a:fillRect/>
          </a:stretch>
        </p:blipFill>
        <p:spPr>
          <a:xfrm>
            <a:off x="6653692" y="124614"/>
            <a:ext cx="5384861" cy="4142586"/>
          </a:xfrm>
          <a:prstGeom prst="rect">
            <a:avLst/>
          </a:prstGeom>
        </p:spPr>
      </p:pic>
      <p:pic>
        <p:nvPicPr>
          <p:cNvPr id="8" name="Picture 7">
            <a:extLst>
              <a:ext uri="{FF2B5EF4-FFF2-40B4-BE49-F238E27FC236}">
                <a16:creationId xmlns:a16="http://schemas.microsoft.com/office/drawing/2014/main" id="{7021CFEB-27F4-3EE9-3A0D-6F00F261905D}"/>
              </a:ext>
            </a:extLst>
          </p:cNvPr>
          <p:cNvPicPr>
            <a:picLocks noChangeAspect="1"/>
          </p:cNvPicPr>
          <p:nvPr/>
        </p:nvPicPr>
        <p:blipFill>
          <a:blip r:embed="rId4"/>
          <a:stretch>
            <a:fillRect/>
          </a:stretch>
        </p:blipFill>
        <p:spPr>
          <a:xfrm>
            <a:off x="150371" y="4748636"/>
            <a:ext cx="4411372" cy="1976118"/>
          </a:xfrm>
          <a:prstGeom prst="rect">
            <a:avLst/>
          </a:prstGeom>
        </p:spPr>
      </p:pic>
    </p:spTree>
    <p:extLst>
      <p:ext uri="{BB962C8B-B14F-4D97-AF65-F5344CB8AC3E}">
        <p14:creationId xmlns:p14="http://schemas.microsoft.com/office/powerpoint/2010/main" val="2732955739"/>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BFA6A795B3264D4F859ECB954B11F065" ma:contentTypeVersion="18" ma:contentTypeDescription="Opret et nyt dokument." ma:contentTypeScope="" ma:versionID="994e0274070a45957748f64df2d599e3">
  <xsd:schema xmlns:xsd="http://www.w3.org/2001/XMLSchema" xmlns:xs="http://www.w3.org/2001/XMLSchema" xmlns:p="http://schemas.microsoft.com/office/2006/metadata/properties" xmlns:ns3="84f42352-3182-481c-87ea-4ab76f0f3ad6" xmlns:ns4="fce77e05-e53d-40e3-924c-010633414056" targetNamespace="http://schemas.microsoft.com/office/2006/metadata/properties" ma:root="true" ma:fieldsID="fb20774bfed4c82c25ef0de11a3f9314" ns3:_="" ns4:_="">
    <xsd:import namespace="84f42352-3182-481c-87ea-4ab76f0f3ad6"/>
    <xsd:import namespace="fce77e05-e53d-40e3-924c-01063341405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f42352-3182-481c-87ea-4ab76f0f3a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descriptio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description="" ma:indexed="true"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ce77e05-e53d-40e3-924c-010633414056" elementFormDefault="qualified">
    <xsd:import namespace="http://schemas.microsoft.com/office/2006/documentManagement/types"/>
    <xsd:import namespace="http://schemas.microsoft.com/office/infopath/2007/PartnerControls"/>
    <xsd:element name="SharedWithUsers" ma:index="18"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Delt med detaljer" ma:internalName="SharedWithDetails" ma:readOnly="true">
      <xsd:simpleType>
        <xsd:restriction base="dms:Note">
          <xsd:maxLength value="255"/>
        </xsd:restriction>
      </xsd:simpleType>
    </xsd:element>
    <xsd:element name="SharingHintHash" ma:index="20" nillable="true" ma:displayName="Hashværdi for deling"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4f42352-3182-481c-87ea-4ab76f0f3ad6" xsi:nil="true"/>
  </documentManagement>
</p:properties>
</file>

<file path=customXml/itemProps1.xml><?xml version="1.0" encoding="utf-8"?>
<ds:datastoreItem xmlns:ds="http://schemas.openxmlformats.org/officeDocument/2006/customXml" ds:itemID="{8F7F5E10-5455-4BE3-A8A4-7749B85251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f42352-3182-481c-87ea-4ab76f0f3ad6"/>
    <ds:schemaRef ds:uri="fce77e05-e53d-40e3-924c-0106334140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A8C658E-6A6D-42A2-A0AF-CE1C58F8A39E}">
  <ds:schemaRefs>
    <ds:schemaRef ds:uri="http://schemas.microsoft.com/sharepoint/v3/contenttype/forms"/>
  </ds:schemaRefs>
</ds:datastoreItem>
</file>

<file path=customXml/itemProps3.xml><?xml version="1.0" encoding="utf-8"?>
<ds:datastoreItem xmlns:ds="http://schemas.openxmlformats.org/officeDocument/2006/customXml" ds:itemID="{971D46EB-3861-4E52-88EC-FCDD475C9FDD}">
  <ds:schemaRefs>
    <ds:schemaRef ds:uri="http://schemas.microsoft.com/office/2006/metadata/properties"/>
    <ds:schemaRef ds:uri="http://purl.org/dc/elements/1.1/"/>
    <ds:schemaRef ds:uri="84f42352-3182-481c-87ea-4ab76f0f3ad6"/>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fce77e05-e53d-40e3-924c-010633414056"/>
    <ds:schemaRef ds:uri="http://www.w3.org/XML/1998/namespace"/>
    <ds:schemaRef ds:uri="http://purl.org/dc/dcmitype/"/>
  </ds:schemaRefs>
</ds:datastoreItem>
</file>

<file path=docMetadata/LabelInfo.xml><?xml version="1.0" encoding="utf-8"?>
<clbl:labelList xmlns:clbl="http://schemas.microsoft.com/office/2020/mipLabelMetadata">
  <clbl:label id="{61fd1d36-fecb-47ca-b7d7-d0df0370a198}" enabled="0" method="" siteId="{61fd1d36-fecb-47ca-b7d7-d0df0370a198}" removed="1"/>
</clbl:labelList>
</file>

<file path=docProps/app.xml><?xml version="1.0" encoding="utf-8"?>
<Properties xmlns="http://schemas.openxmlformats.org/officeDocument/2006/extended-properties" xmlns:vt="http://schemas.openxmlformats.org/officeDocument/2006/docPropsVTypes">
  <TotalTime>17587</TotalTime>
  <Words>12016</Words>
  <Application>Microsoft Office PowerPoint</Application>
  <PresentationFormat>Widescreen</PresentationFormat>
  <Paragraphs>1120</Paragraphs>
  <Slides>56</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Calibri Light</vt:lpstr>
      <vt:lpstr>Courier New</vt:lpstr>
      <vt:lpstr>Wingdings</vt:lpstr>
      <vt:lpstr>Office Theme</vt:lpstr>
      <vt:lpstr>Introduction to Programming with Scientific Applications  Gerth Stølting Brodal Department of Computer Science Aarhus University</vt:lpstr>
      <vt:lpstr>PowerPoint Presentation</vt:lpstr>
      <vt:lpstr>Lecturer</vt:lpstr>
      <vt:lpstr>PowerPoint Presentation</vt:lpstr>
      <vt:lpstr>Course description – kursuskatalog.au.dk/en/course/138411/</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2026</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Memory safety</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 from Python.org</vt:lpstr>
      <vt:lpstr>Running the Python Interpreter from a terminal</vt:lpstr>
      <vt:lpstr>Python package installer  –  pip</vt:lpstr>
      <vt:lpstr>Some other usefull packages</vt:lpstr>
      <vt:lpstr>Creating a Python program the very basic way</vt:lpstr>
      <vt:lpstr>... or open IDLE and run program with F5</vt:lpstr>
      <vt:lpstr>The Python Ecosystem</vt:lpstr>
      <vt:lpstr>IDEs and AI assistants</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419</cp:revision>
  <dcterms:created xsi:type="dcterms:W3CDTF">2017-10-19T06:54:16Z</dcterms:created>
  <dcterms:modified xsi:type="dcterms:W3CDTF">2026-01-28T00:33:04Z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0x010100BFA6A795B3264D4F859ECB954B11F065</vt:lpwstr>
  </property>
</Properties>
</file>